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A091D-BE4F-7583-AFB5-95116F5B90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64AE9E-E59F-177D-2858-B26CC33223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8ABC42-36E5-EBE6-8B56-28E11253787C}"/>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5" name="Footer Placeholder 4">
            <a:extLst>
              <a:ext uri="{FF2B5EF4-FFF2-40B4-BE49-F238E27FC236}">
                <a16:creationId xmlns:a16="http://schemas.microsoft.com/office/drawing/2014/main" id="{D68B702D-F197-26B6-0D91-F69ABF83D5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BC1251-C846-6DEA-5A2F-A9B6CF2A3DAA}"/>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1618160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FAB1B-B6C2-6D43-AC42-3807699374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3D94E32-9CF1-5F39-105D-F1195FA043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4656BE-9A65-C946-336F-76FC3D76AFE1}"/>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5" name="Footer Placeholder 4">
            <a:extLst>
              <a:ext uri="{FF2B5EF4-FFF2-40B4-BE49-F238E27FC236}">
                <a16:creationId xmlns:a16="http://schemas.microsoft.com/office/drawing/2014/main" id="{16DB36F5-9886-DCD9-B365-2A28E931A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5344FC-D0ED-4A59-CBEE-1F3A6F3929E3}"/>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537469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5B7F1-1E04-E58F-6DB9-6972880ADA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8A4B54-315F-D5B8-2319-190C4580A8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3973C9-1A41-4C95-804E-AF4849118BE5}"/>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5" name="Footer Placeholder 4">
            <a:extLst>
              <a:ext uri="{FF2B5EF4-FFF2-40B4-BE49-F238E27FC236}">
                <a16:creationId xmlns:a16="http://schemas.microsoft.com/office/drawing/2014/main" id="{20B3BC01-385F-7F50-45A9-D2F2736AF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729D14-1C94-FF97-748F-49996E60563E}"/>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184631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07344-558A-B63A-D72D-1DB31BC172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4FCC0A-4090-EE0E-67FE-B747E5D225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FFFBE-10F5-06F0-952E-B9AA3E3D3EC6}"/>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5" name="Footer Placeholder 4">
            <a:extLst>
              <a:ext uri="{FF2B5EF4-FFF2-40B4-BE49-F238E27FC236}">
                <a16:creationId xmlns:a16="http://schemas.microsoft.com/office/drawing/2014/main" id="{CA7D8F3B-9CF4-D821-5D1C-4D4A3E4473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3EB9C1-6D41-EAB0-2AD7-7825C1765D55}"/>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2950415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C67A2-2C70-EE23-2ABA-C2A15C2AB1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D96334-B388-E75C-EC82-E8C1D17545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98CE53-F132-20DE-D84F-BE086EB714A2}"/>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5" name="Footer Placeholder 4">
            <a:extLst>
              <a:ext uri="{FF2B5EF4-FFF2-40B4-BE49-F238E27FC236}">
                <a16:creationId xmlns:a16="http://schemas.microsoft.com/office/drawing/2014/main" id="{74095028-AE17-56D8-9736-0064520092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20E2F6-16B3-BE27-18E4-C8E0E964322F}"/>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372733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101EE-B875-9015-C1B7-4E6154B46C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C2D00F-D4DF-6C85-E868-EFDCA7733D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EF27D2-3BEB-C105-B64F-515FA067AD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46D112-6A39-5120-C3BA-1B5CBFCB5145}"/>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6" name="Footer Placeholder 5">
            <a:extLst>
              <a:ext uri="{FF2B5EF4-FFF2-40B4-BE49-F238E27FC236}">
                <a16:creationId xmlns:a16="http://schemas.microsoft.com/office/drawing/2014/main" id="{35D4B0C1-AB28-7B2B-EB29-3DA7F4EA3D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EF8EF1-8043-A4FC-B267-9D63EF6B07B9}"/>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385248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1999C-35A8-ACD1-8EE2-9F2664DAF4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446290-06F7-572C-0175-BD57B58761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A95D24-1700-C030-C49E-6C3A49D064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FD42E9-3B55-70FA-5230-863FF11E71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356622-DE0F-410E-3DFC-8C3B77D916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293C47-9BC8-4073-991E-68AA209D243D}"/>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8" name="Footer Placeholder 7">
            <a:extLst>
              <a:ext uri="{FF2B5EF4-FFF2-40B4-BE49-F238E27FC236}">
                <a16:creationId xmlns:a16="http://schemas.microsoft.com/office/drawing/2014/main" id="{0CDC3A0C-C764-9B6B-971B-324A3F007A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400637-258F-87EB-6296-EB06A0426922}"/>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4292782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E34E0-A569-3F78-491A-C36D783E73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F2D99E-8326-FF4B-078D-131DED277760}"/>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4" name="Footer Placeholder 3">
            <a:extLst>
              <a:ext uri="{FF2B5EF4-FFF2-40B4-BE49-F238E27FC236}">
                <a16:creationId xmlns:a16="http://schemas.microsoft.com/office/drawing/2014/main" id="{7781ECA5-9BF5-2389-674F-79AA79D745B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4D244A-521D-EBB5-7427-D40CD4844F34}"/>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3822513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3FACFA-1BC8-B0F6-A35D-A405CCA1143D}"/>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3" name="Footer Placeholder 2">
            <a:extLst>
              <a:ext uri="{FF2B5EF4-FFF2-40B4-BE49-F238E27FC236}">
                <a16:creationId xmlns:a16="http://schemas.microsoft.com/office/drawing/2014/main" id="{3BCEB76C-81E5-5F32-158F-44A02E3DEB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BB18D9-B719-58D0-0796-4F5545272DA5}"/>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149586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8D57-6278-B81A-FB46-B79A7C6396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48F9CC-6E52-2EF5-578F-FE2034F889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EB2230-453C-7EA9-760B-A16FCB9A2E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C2CFB7-6037-72C8-F8E9-1E7E66A27330}"/>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6" name="Footer Placeholder 5">
            <a:extLst>
              <a:ext uri="{FF2B5EF4-FFF2-40B4-BE49-F238E27FC236}">
                <a16:creationId xmlns:a16="http://schemas.microsoft.com/office/drawing/2014/main" id="{E672AEC7-E577-36C3-16DF-6AE295CEF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38D61F-7636-ACFC-F838-3063396BE123}"/>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2074536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A83E2-CC15-81D7-5746-05900140A1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5C53DB-8DCB-DB4E-09F1-954E7983BC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9A405F-4C5B-D25F-1583-6364DF196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C7ADC5-3137-9C05-C7F7-615F123DB6C1}"/>
              </a:ext>
            </a:extLst>
          </p:cNvPr>
          <p:cNvSpPr>
            <a:spLocks noGrp="1"/>
          </p:cNvSpPr>
          <p:nvPr>
            <p:ph type="dt" sz="half" idx="10"/>
          </p:nvPr>
        </p:nvSpPr>
        <p:spPr/>
        <p:txBody>
          <a:bodyPr/>
          <a:lstStyle/>
          <a:p>
            <a:fld id="{4FC8EEC1-A44C-4B03-AD86-121EB5C2849D}" type="datetimeFigureOut">
              <a:rPr lang="en-US" smtClean="0"/>
              <a:t>7/10/2022</a:t>
            </a:fld>
            <a:endParaRPr lang="en-US"/>
          </a:p>
        </p:txBody>
      </p:sp>
      <p:sp>
        <p:nvSpPr>
          <p:cNvPr id="6" name="Footer Placeholder 5">
            <a:extLst>
              <a:ext uri="{FF2B5EF4-FFF2-40B4-BE49-F238E27FC236}">
                <a16:creationId xmlns:a16="http://schemas.microsoft.com/office/drawing/2014/main" id="{DDC71C35-C48B-FA9F-0582-142341C8D6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750C8B-3DD1-FEB4-BA90-D49EB671A30F}"/>
              </a:ext>
            </a:extLst>
          </p:cNvPr>
          <p:cNvSpPr>
            <a:spLocks noGrp="1"/>
          </p:cNvSpPr>
          <p:nvPr>
            <p:ph type="sldNum" sz="quarter" idx="12"/>
          </p:nvPr>
        </p:nvSpPr>
        <p:spPr/>
        <p:txBody>
          <a:bodyPr/>
          <a:lstStyle/>
          <a:p>
            <a:fld id="{24D6EFBD-6802-455C-B8CE-D37EF1EF3013}" type="slidenum">
              <a:rPr lang="en-US" smtClean="0"/>
              <a:t>‹#›</a:t>
            </a:fld>
            <a:endParaRPr lang="en-US"/>
          </a:p>
        </p:txBody>
      </p:sp>
    </p:spTree>
    <p:extLst>
      <p:ext uri="{BB962C8B-B14F-4D97-AF65-F5344CB8AC3E}">
        <p14:creationId xmlns:p14="http://schemas.microsoft.com/office/powerpoint/2010/main" val="3883432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27B325-3BA2-EEE0-247C-0FA85E833C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D092DB-7770-AA12-818A-A2FFED966B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8C4681-DCEA-7165-D544-0D9A4A23FE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8EEC1-A44C-4B03-AD86-121EB5C2849D}" type="datetimeFigureOut">
              <a:rPr lang="en-US" smtClean="0"/>
              <a:t>7/10/2022</a:t>
            </a:fld>
            <a:endParaRPr lang="en-US"/>
          </a:p>
        </p:txBody>
      </p:sp>
      <p:sp>
        <p:nvSpPr>
          <p:cNvPr id="5" name="Footer Placeholder 4">
            <a:extLst>
              <a:ext uri="{FF2B5EF4-FFF2-40B4-BE49-F238E27FC236}">
                <a16:creationId xmlns:a16="http://schemas.microsoft.com/office/drawing/2014/main" id="{E23B69BD-C67D-B73A-ADD0-7147080CF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BDB87D-89FE-B0BC-AF98-16B3CED355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D6EFBD-6802-455C-B8CE-D37EF1EF3013}" type="slidenum">
              <a:rPr lang="en-US" smtClean="0"/>
              <a:t>‹#›</a:t>
            </a:fld>
            <a:endParaRPr lang="en-US"/>
          </a:p>
        </p:txBody>
      </p:sp>
    </p:spTree>
    <p:extLst>
      <p:ext uri="{BB962C8B-B14F-4D97-AF65-F5344CB8AC3E}">
        <p14:creationId xmlns:p14="http://schemas.microsoft.com/office/powerpoint/2010/main" val="568293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552E3-6141-1E4C-3A16-CB87D234A15F}"/>
              </a:ext>
            </a:extLst>
          </p:cNvPr>
          <p:cNvSpPr>
            <a:spLocks noGrp="1"/>
          </p:cNvSpPr>
          <p:nvPr>
            <p:ph type="ctrTitle"/>
          </p:nvPr>
        </p:nvSpPr>
        <p:spPr/>
        <p:txBody>
          <a:bodyPr/>
          <a:lstStyle/>
          <a:p>
            <a:r>
              <a:rPr lang="en-US" dirty="0"/>
              <a:t>Email to DBS HR</a:t>
            </a:r>
          </a:p>
        </p:txBody>
      </p:sp>
      <p:sp>
        <p:nvSpPr>
          <p:cNvPr id="3" name="Subtitle 2">
            <a:extLst>
              <a:ext uri="{FF2B5EF4-FFF2-40B4-BE49-F238E27FC236}">
                <a16:creationId xmlns:a16="http://schemas.microsoft.com/office/drawing/2014/main" id="{B9582421-0D71-5E8C-B9A3-587F024E47A2}"/>
              </a:ext>
            </a:extLst>
          </p:cNvPr>
          <p:cNvSpPr>
            <a:spLocks noGrp="1"/>
          </p:cNvSpPr>
          <p:nvPr>
            <p:ph type="subTitle" idx="1"/>
          </p:nvPr>
        </p:nvSpPr>
        <p:spPr/>
        <p:txBody>
          <a:bodyPr/>
          <a:lstStyle/>
          <a:p>
            <a:pPr algn="just"/>
            <a:r>
              <a:rPr lang="en-US" dirty="0"/>
              <a:t>Following our previous communication via email about Tram’s promotion, I’d like to give the following </a:t>
            </a:r>
            <a:r>
              <a:rPr lang="en-US" dirty="0" err="1"/>
              <a:t>justifcations</a:t>
            </a:r>
            <a:r>
              <a:rPr lang="en-US" dirty="0"/>
              <a:t>:</a:t>
            </a:r>
          </a:p>
        </p:txBody>
      </p:sp>
    </p:spTree>
    <p:extLst>
      <p:ext uri="{BB962C8B-B14F-4D97-AF65-F5344CB8AC3E}">
        <p14:creationId xmlns:p14="http://schemas.microsoft.com/office/powerpoint/2010/main" val="354568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CADA-65E1-D5C1-F023-C057537F2617}"/>
              </a:ext>
            </a:extLst>
          </p:cNvPr>
          <p:cNvSpPr>
            <a:spLocks noGrp="1"/>
          </p:cNvSpPr>
          <p:nvPr>
            <p:ph type="title"/>
          </p:nvPr>
        </p:nvSpPr>
        <p:spPr/>
        <p:txBody>
          <a:bodyPr/>
          <a:lstStyle/>
          <a:p>
            <a:r>
              <a:rPr lang="en-US" dirty="0"/>
              <a:t>1. Performance for past 2 years</a:t>
            </a:r>
          </a:p>
        </p:txBody>
      </p:sp>
      <p:sp>
        <p:nvSpPr>
          <p:cNvPr id="3" name="Content Placeholder 2">
            <a:extLst>
              <a:ext uri="{FF2B5EF4-FFF2-40B4-BE49-F238E27FC236}">
                <a16:creationId xmlns:a16="http://schemas.microsoft.com/office/drawing/2014/main" id="{2D36D599-FB64-75D9-F204-8865415826CC}"/>
              </a:ext>
            </a:extLst>
          </p:cNvPr>
          <p:cNvSpPr>
            <a:spLocks noGrp="1"/>
          </p:cNvSpPr>
          <p:nvPr>
            <p:ph idx="1"/>
          </p:nvPr>
        </p:nvSpPr>
        <p:spPr/>
        <p:txBody>
          <a:bodyPr/>
          <a:lstStyle/>
          <a:p>
            <a:pPr marL="0" indent="0" algn="just">
              <a:buNone/>
            </a:pPr>
            <a:endParaRPr lang="en-US" dirty="0"/>
          </a:p>
          <a:p>
            <a:pPr algn="just"/>
            <a:r>
              <a:rPr lang="en-US" dirty="0"/>
              <a:t>Tram’s work performance for the past 2 years were assessed as “Good”.</a:t>
            </a:r>
          </a:p>
          <a:p>
            <a:pPr algn="just"/>
            <a:r>
              <a:rPr lang="en-US" dirty="0"/>
              <a:t>Her behavior is graded at “Excellent”.</a:t>
            </a:r>
          </a:p>
          <a:p>
            <a:pPr algn="just"/>
            <a:r>
              <a:rPr lang="en-US" dirty="0"/>
              <a:t>Most importantly, she has been entrusted with a key project from Intel called “WIINGS  migration from Internet Explorer to GG Chrome”</a:t>
            </a:r>
          </a:p>
          <a:p>
            <a:pPr algn="just"/>
            <a:r>
              <a:rPr lang="en-US" dirty="0"/>
              <a:t>During the Covid-19 pandemic, she has shown her unwavering commitment to the job with utmost effort and support to the team.</a:t>
            </a:r>
          </a:p>
        </p:txBody>
      </p:sp>
    </p:spTree>
    <p:extLst>
      <p:ext uri="{BB962C8B-B14F-4D97-AF65-F5344CB8AC3E}">
        <p14:creationId xmlns:p14="http://schemas.microsoft.com/office/powerpoint/2010/main" val="266083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CADA-65E1-D5C1-F023-C057537F2617}"/>
              </a:ext>
            </a:extLst>
          </p:cNvPr>
          <p:cNvSpPr>
            <a:spLocks noGrp="1"/>
          </p:cNvSpPr>
          <p:nvPr>
            <p:ph type="title"/>
          </p:nvPr>
        </p:nvSpPr>
        <p:spPr/>
        <p:txBody>
          <a:bodyPr/>
          <a:lstStyle/>
          <a:p>
            <a:r>
              <a:rPr lang="en-US" dirty="0"/>
              <a:t>2. Necessary skills</a:t>
            </a:r>
          </a:p>
        </p:txBody>
      </p:sp>
      <p:sp>
        <p:nvSpPr>
          <p:cNvPr id="3" name="Content Placeholder 2">
            <a:extLst>
              <a:ext uri="{FF2B5EF4-FFF2-40B4-BE49-F238E27FC236}">
                <a16:creationId xmlns:a16="http://schemas.microsoft.com/office/drawing/2014/main" id="{2D36D599-FB64-75D9-F204-8865415826CC}"/>
              </a:ext>
            </a:extLst>
          </p:cNvPr>
          <p:cNvSpPr>
            <a:spLocks noGrp="1"/>
          </p:cNvSpPr>
          <p:nvPr>
            <p:ph idx="1"/>
          </p:nvPr>
        </p:nvSpPr>
        <p:spPr/>
        <p:txBody>
          <a:bodyPr>
            <a:normAutofit fontScale="77500" lnSpcReduction="20000"/>
          </a:bodyPr>
          <a:lstStyle/>
          <a:p>
            <a:pPr marL="0" indent="0" algn="just">
              <a:buNone/>
            </a:pPr>
            <a:endParaRPr lang="en-US" dirty="0"/>
          </a:p>
          <a:p>
            <a:pPr algn="just"/>
            <a:r>
              <a:rPr lang="en-US" dirty="0"/>
              <a:t>Training/Coaching skill: Tram has completed the “Train the Trainer” company course in July. </a:t>
            </a:r>
          </a:p>
          <a:p>
            <a:pPr algn="just"/>
            <a:r>
              <a:rPr lang="en-US" dirty="0"/>
              <a:t>Communication skill and project management: her excellent English communication skills as well as her good project management skill have been her strength in successfully working on Intel’s behalf to lead their projects, i.e. TMS Deployment and WIINGS  migration from Internet Explorer to GG Chrome. In terms of project management, Tram efficiently managed time and work shifts to minimize OTs for the team. She could ensure smooth operation even with the absence of 01 headcount.</a:t>
            </a:r>
          </a:p>
          <a:p>
            <a:pPr algn="just"/>
            <a:r>
              <a:rPr lang="en-US" dirty="0"/>
              <a:t>Leadership skill: Her potential in leadership skill is apparent. She boosts team spirit. As an example, Tram organized monthly birthday parties for team bonding. As for team discipline, Tram has successfully promoted punctuality within her team working culture.</a:t>
            </a:r>
          </a:p>
          <a:p>
            <a:pPr marL="0" indent="0" algn="just">
              <a:buNone/>
            </a:pPr>
            <a:r>
              <a:rPr lang="en-US" strike="sngStrike" dirty="0"/>
              <a:t>For any further clarification and justification, William and I are willing to have a separate meeting with HR if necessary./</a:t>
            </a:r>
            <a:r>
              <a:rPr lang="en-US" dirty="0"/>
              <a:t>We are seeking your opinions on this matter the soonest.</a:t>
            </a:r>
          </a:p>
        </p:txBody>
      </p:sp>
    </p:spTree>
    <p:extLst>
      <p:ext uri="{BB962C8B-B14F-4D97-AF65-F5344CB8AC3E}">
        <p14:creationId xmlns:p14="http://schemas.microsoft.com/office/powerpoint/2010/main" val="2905891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282</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Email to DBS HR</vt:lpstr>
      <vt:lpstr>1. Performance for past 2 years</vt:lpstr>
      <vt:lpstr>2. Necessary skills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Email to DBS HR</dc:title>
  <dc:creator>Tessa Tran</dc:creator>
  <cp:lastModifiedBy>Tessa Tran</cp:lastModifiedBy>
  <cp:revision>26</cp:revision>
  <dcterms:created xsi:type="dcterms:W3CDTF">2022-07-10T03:17:11Z</dcterms:created>
  <dcterms:modified xsi:type="dcterms:W3CDTF">2022-07-10T04:06:05Z</dcterms:modified>
</cp:coreProperties>
</file>