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721" r:id="rId5"/>
    <p:sldMasterId id="2147483726" r:id="rId6"/>
    <p:sldMasterId id="2147483740" r:id="rId7"/>
    <p:sldMasterId id="2147483790" r:id="rId8"/>
  </p:sldMasterIdLst>
  <p:notesMasterIdLst>
    <p:notesMasterId r:id="rId16"/>
  </p:notesMasterIdLst>
  <p:handoutMasterIdLst>
    <p:handoutMasterId r:id="rId17"/>
  </p:handoutMasterIdLst>
  <p:sldIdLst>
    <p:sldId id="256" r:id="rId9"/>
    <p:sldId id="303" r:id="rId10"/>
    <p:sldId id="317" r:id="rId11"/>
    <p:sldId id="277" r:id="rId12"/>
    <p:sldId id="315" r:id="rId13"/>
    <p:sldId id="298" r:id="rId14"/>
    <p:sldId id="3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84" autoAdjust="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8C83-94D0-4DB0-A467-20A83CD5F1C3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0191-2BEA-48B8-8E8A-2A9D1EC3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477E-0D72-4CFB-824B-0CD317F7397E}" type="datetimeFigureOut">
              <a:rPr lang="en-US" smtClean="0"/>
              <a:t>4/17/2022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C251-82B7-4253-A774-38D73C276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8E5D6-E240-4AB4-B03F-F45C58F87E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98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2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2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158B1-3984-4990-BC33-00443C7B2DEA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40355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25" y="1691535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14873" y="1932404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57225" y="327100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5408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B46564-3267-4309-9028-8018A0CEEB42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5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Shape 61">
            <a:extLst>
              <a:ext uri="{FF2B5EF4-FFF2-40B4-BE49-F238E27FC236}">
                <a16:creationId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hape 61">
            <a:extLst>
              <a:ext uri="{FF2B5EF4-FFF2-40B4-BE49-F238E27FC236}">
                <a16:creationId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BBAC-A383-431A-B60C-1F6AEA441776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26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37F1-7933-43EA-828B-83BFFDC8FBC0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35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7E59-EB7F-48A4-8539-9752A0B7CF2C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258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17C7-8300-4325-B306-DD79EF8FE436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9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8AE7-C865-4716-B95D-1FC14D791B8B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418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818B-9C74-43FF-94C8-0E90CBD5105F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133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934E-E5DF-4581-BD96-5483AF484A39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101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015247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4" y="3386142"/>
            <a:ext cx="5183188" cy="2015247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E5DF-1B7F-42C5-A322-7E040AC2D523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864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C61B-4E19-464D-8515-201BB63233D8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45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43BD-087C-4810-B0BE-1066087FE55D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50105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D20B-6D74-41BA-97C0-609657957E2C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27519" y="3386142"/>
            <a:ext cx="4783074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11271" y="3386142"/>
            <a:ext cx="4783075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443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5E9C-C573-451C-B74A-703A5AE693F2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7519" y="3386142"/>
            <a:ext cx="4559068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11271" y="3386142"/>
            <a:ext cx="4783069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282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D872-1B3A-4E66-B6F6-DD594FC7BD64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57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A036-BA86-4AEA-9D9C-C927D25B2B55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628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9DFD-6916-4BB0-A90F-215FD809F51E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124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338F-2EBA-4A8D-8FB7-0745C84ACBE6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463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5C93-80AD-4BEC-AE27-841947E1A778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468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48A3-ED5F-4B30-ABE6-E91A2C0ED095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5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E06B-B063-4D9B-8699-E1989A648D04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0171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2931545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142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43B8-C8DF-489B-AB59-9B02D1F0FE22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9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4594-8BD0-4EC1-9430-92408379ED97}" type="datetime1">
              <a:rPr lang="en-US" noProof="0" smtClean="0"/>
              <a:t>4/17/2022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72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9043-853E-44EE-91DC-CB94CF512904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8" y="3386142"/>
            <a:ext cx="4759643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15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0C82-5F1A-449F-B414-EC5A124558C5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9" y="3386142"/>
            <a:ext cx="4540672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473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ADD0-C213-4E50-BB2A-9EE7648574AC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740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WITH</a:t>
            </a:r>
            <a:br>
              <a:rPr lang="en-US" dirty="0"/>
            </a:br>
            <a:r>
              <a:rPr lang="en-US" dirty="0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DC359-B667-4380-9732-B8D563A1470A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313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0017-2232-4FAC-99BB-8F86110DEC1C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928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51" y="3283710"/>
            <a:ext cx="3490800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6255-2623-48FB-AA80-F0C2E8FF4A33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1652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  <a:br>
              <a:rPr lang="en-US" noProof="0"/>
            </a:br>
            <a:r>
              <a:rPr lang="en-US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04EC-5278-4031-9325-B3CC2DDC3825}" type="datetime1">
              <a:rPr lang="en-US" noProof="0" smtClean="0"/>
              <a:t>4/17/2022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4715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84AF-D03A-4CD3-B71E-09A8F93FE3ED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14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E81E-A9EE-4ECA-A121-A7B8A1C22A3C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52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2435-75CC-4FB8-8DB6-A98C0B79D507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13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</a:t>
            </a:r>
            <a:br>
              <a:rPr lang="en-US" noProof="0"/>
            </a:br>
            <a:r>
              <a:rPr lang="en-US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6F28-D8BB-4371-9A00-B42F2CEAC8BB}" type="datetime1">
              <a:rPr lang="en-US" noProof="0" smtClean="0"/>
              <a:t>4/17/2022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075559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FBF1-14B9-4848-B182-BC1FF9E920E5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21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D781-C514-49F4-A733-EF8F8E10106E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51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4FAF-DEB2-4258-A4AE-78949ED6EDE6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49919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16A4-9DAF-4F2E-9182-0363E73374B0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733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E0D8-66AD-4E82-AE7B-31FDC43B29BE}" type="datetime1">
              <a:rPr lang="en-US" noProof="0" smtClean="0"/>
              <a:t>4/17/2022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328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B75-9B6A-4444-A747-E971B6302AC6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088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8147-3196-4664-AD5E-62FC08567329}" type="datetime1">
              <a:rPr lang="en-US" noProof="0" smtClean="0"/>
              <a:t>4/17/2022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86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4" name="Picture Placeholder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676743"/>
            <a:ext cx="4297680" cy="1097280"/>
          </a:xfrm>
          <a:prstGeom prst="rect">
            <a:avLst/>
          </a:prstGeom>
        </p:spPr>
        <p:txBody>
          <a:bodyPr spcFirstLastPara="1" numCol="1" anchor="b" anchorCtr="0">
            <a:prstTxWarp prst="textArchUp">
              <a:avLst>
                <a:gd name="adj" fmla="val 10770588"/>
              </a:avLst>
            </a:prstTxWarp>
          </a:bodyPr>
          <a:lstStyle>
            <a:lvl1pPr algn="ctr">
              <a:defRPr lang="en-US" sz="4800" dirty="0">
                <a:latin typeface="+mj-lt"/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Family Tree</a:t>
            </a:r>
          </a:p>
        </p:txBody>
      </p:sp>
      <p:sp>
        <p:nvSpPr>
          <p:cNvPr id="43" name="Picture Placeholder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4" name="Picture Placeholder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7" name="Picture Placeholder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2" name="Picture Placeholder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,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30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4" name="Picture Placeholder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676743"/>
            <a:ext cx="4297680" cy="1097280"/>
          </a:xfrm>
          <a:prstGeom prst="rect">
            <a:avLst/>
          </a:prstGeom>
        </p:spPr>
        <p:txBody>
          <a:bodyPr spcFirstLastPara="1" numCol="1" anchor="b" anchorCtr="0">
            <a:prstTxWarp prst="textArchUp">
              <a:avLst>
                <a:gd name="adj" fmla="val 10770588"/>
              </a:avLst>
            </a:prstTxWarp>
          </a:bodyPr>
          <a:lstStyle>
            <a:lvl1pPr algn="ctr">
              <a:defRPr lang="en-US" sz="4800" dirty="0">
                <a:latin typeface="+mj-lt"/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Family Tree</a:t>
            </a:r>
          </a:p>
        </p:txBody>
      </p:sp>
      <p:sp>
        <p:nvSpPr>
          <p:cNvPr id="43" name="Picture Placeholder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4" name="Picture Placeholder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7" name="Picture Placeholder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2" name="Picture Placeholder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,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89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phic 53">
            <a:extLst>
              <a:ext uri="{FF2B5EF4-FFF2-40B4-BE49-F238E27FC236}">
                <a16:creationId xmlns:a16="http://schemas.microsoft.com/office/drawing/2014/main" id="{6D25B0A8-70AB-4976-A4AE-2239A4B2EF4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8758"/>
            <a:ext cx="12192000" cy="965066"/>
          </a:xfrm>
          <a:prstGeom prst="rect">
            <a:avLst/>
          </a:prstGeom>
        </p:spPr>
      </p:pic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4" name="Picture Placeholder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3" name="Picture Placeholder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4" name="Picture Placeholder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7" name="Picture Placeholder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2" name="Picture Placeholder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1658C5-19AF-4694-BE2E-CD06317F2EA7}"/>
              </a:ext>
            </a:extLst>
          </p:cNvPr>
          <p:cNvSpPr txBox="1"/>
          <p:nvPr userDrawn="1"/>
        </p:nvSpPr>
        <p:spPr>
          <a:xfrm>
            <a:off x="164592" y="267348"/>
            <a:ext cx="308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add your family members photos: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the photo icon at the center of the image placeholder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Browse for images and select the photo you need.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9A57F7-0FF8-4BB6-9DE7-FA5CB5100FCE}"/>
              </a:ext>
            </a:extLst>
          </p:cNvPr>
          <p:cNvSpPr txBox="1"/>
          <p:nvPr userDrawn="1"/>
        </p:nvSpPr>
        <p:spPr>
          <a:xfrm>
            <a:off x="8937445" y="267348"/>
            <a:ext cx="3254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change your family members names: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the name placeholder under the photo you have inserted.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Type the required name.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0558E-1F76-42BE-83C1-B13836598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716101"/>
            <a:ext cx="4297680" cy="1097280"/>
          </a:xfrm>
          <a:prstGeom prst="rect">
            <a:avLst/>
          </a:prstGeom>
        </p:spPr>
        <p:txBody>
          <a:bodyPr>
            <a:prstTxWarp prst="textArchUp">
              <a:avLst>
                <a:gd name="adj" fmla="val 10824240"/>
              </a:avLst>
            </a:prstTxWarp>
          </a:bodyPr>
          <a:lstStyle>
            <a:lvl1pPr algn="ctr">
              <a:defRPr sz="4800"/>
            </a:lvl1pPr>
          </a:lstStyle>
          <a:p>
            <a:r>
              <a:rPr lang="en-US" dirty="0"/>
              <a:t>FAMILY TREE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D90E1A4-3DFE-4E1B-9636-24A007A77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471EA61-CA38-40E4-A0C3-C0D324960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1F03E66-AAAD-40BE-9ACC-C6C9CBDBE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B00C47C6-7601-46C7-B4FF-38CBA7E32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C55896EE-26CE-45BF-8CCB-871C0CD343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01370381-C7FB-464A-A214-6C515CEA0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22D0D3D8-B94B-4800-83C2-E03D7C55D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0087AEFB-B614-4D9E-A6B2-9A5354840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5D745A9F-D651-4493-8378-C45AFEB3F1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DB51E72C-2330-4F8A-8F56-7DFD7C8F6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B6C4D071-665E-4D6B-B866-18453E79C6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4B456AFC-442D-40C0-B26D-C34C3AC58D6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D4FF6BB3-C761-4B20-88A9-4C8FB5C8149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6E2B4C30-A2B4-4252-B459-03B2D9A6276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31EA8C32-A744-42EE-8C77-9CE25E7F19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775E73C2-8E2B-4AFD-9B86-F0A4823214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20323DBF-F25B-4FD7-B467-CF6AFDCCF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,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89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D9CF-4E67-44CE-B357-DDA07B221387}" type="datetime1">
              <a:rPr lang="en-US" noProof="0" smtClean="0"/>
              <a:t>4/17/2022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997351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tructi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phic 53">
            <a:extLst>
              <a:ext uri="{FF2B5EF4-FFF2-40B4-BE49-F238E27FC236}">
                <a16:creationId xmlns:a16="http://schemas.microsoft.com/office/drawing/2014/main" id="{6D25B0A8-70AB-4976-A4AE-2239A4B2EF4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8758"/>
            <a:ext cx="12192000" cy="965066"/>
          </a:xfrm>
          <a:prstGeom prst="rect">
            <a:avLst/>
          </a:prstGeom>
        </p:spPr>
      </p:pic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4" name="Picture Placeholder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3" name="Picture Placeholder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4" name="Picture Placeholder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7" name="Picture Placeholder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2" name="Picture Placeholder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1658C5-19AF-4694-BE2E-CD06317F2EA7}"/>
              </a:ext>
            </a:extLst>
          </p:cNvPr>
          <p:cNvSpPr txBox="1"/>
          <p:nvPr userDrawn="1"/>
        </p:nvSpPr>
        <p:spPr>
          <a:xfrm>
            <a:off x="164592" y="267348"/>
            <a:ext cx="308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add your family members photos: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the photo icon at the center of the image placeholder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Browse for images and select the photo you need.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9A57F7-0FF8-4BB6-9DE7-FA5CB5100FCE}"/>
              </a:ext>
            </a:extLst>
          </p:cNvPr>
          <p:cNvSpPr txBox="1"/>
          <p:nvPr userDrawn="1"/>
        </p:nvSpPr>
        <p:spPr>
          <a:xfrm>
            <a:off x="8937445" y="267348"/>
            <a:ext cx="3254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change your family members names: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the name placeholder under the photo you have inserted.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Type the required name.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0558E-1F76-42BE-83C1-B13836598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716101"/>
            <a:ext cx="4297680" cy="1097280"/>
          </a:xfrm>
          <a:prstGeom prst="rect">
            <a:avLst/>
          </a:prstGeom>
        </p:spPr>
        <p:txBody>
          <a:bodyPr>
            <a:prstTxWarp prst="textArchUp">
              <a:avLst>
                <a:gd name="adj" fmla="val 10824240"/>
              </a:avLst>
            </a:prstTxWarp>
          </a:bodyPr>
          <a:lstStyle>
            <a:lvl1pPr algn="ctr">
              <a:defRPr sz="4800"/>
            </a:lvl1pPr>
          </a:lstStyle>
          <a:p>
            <a:r>
              <a:rPr lang="en-US" dirty="0"/>
              <a:t>FAMILY TREE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D90E1A4-3DFE-4E1B-9636-24A007A77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471EA61-CA38-40E4-A0C3-C0D324960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1F03E66-AAAD-40BE-9ACC-C6C9CBDBE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B00C47C6-7601-46C7-B4FF-38CBA7E32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C55896EE-26CE-45BF-8CCB-871C0CD343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01370381-C7FB-464A-A214-6C515CEA0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22D0D3D8-B94B-4800-83C2-E03D7C55D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0087AEFB-B614-4D9E-A6B2-9A5354840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5D745A9F-D651-4493-8378-C45AFEB3F1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DB51E72C-2330-4F8A-8F56-7DFD7C8F6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B6C4D071-665E-4D6B-B866-18453E79C6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4B456AFC-442D-40C0-B26D-C34C3AC58D6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D4FF6BB3-C761-4B20-88A9-4C8FB5C8149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6E2B4C30-A2B4-4252-B459-03B2D9A6276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31EA8C32-A744-42EE-8C77-9CE25E7F19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775E73C2-8E2B-4AFD-9B86-F0A4823214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20323DBF-F25B-4FD7-B467-CF6AFDCCF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,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44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ED61BFD1-C421-442F-ACC0-868D35B02015}"/>
              </a:ext>
            </a:extLst>
          </p:cNvPr>
          <p:cNvSpPr/>
          <p:nvPr userDrawn="1"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9B16BC3-CBF9-4BF0-A37A-9F2BB89BED54}"/>
              </a:ext>
            </a:extLst>
          </p:cNvPr>
          <p:cNvSpPr/>
          <p:nvPr userDrawn="1"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0EA9ECE-F57C-4B25-AD19-4F78933A61EC}"/>
              </a:ext>
            </a:extLst>
          </p:cNvPr>
          <p:cNvSpPr/>
          <p:nvPr userDrawn="1"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CBDF4EA-BFFB-460D-B9A8-45C097E920DA}"/>
              </a:ext>
            </a:extLst>
          </p:cNvPr>
          <p:cNvSpPr/>
          <p:nvPr userDrawn="1"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AB15A15E-528E-4041-8E63-65C0D0398F3A}"/>
              </a:ext>
            </a:extLst>
          </p:cNvPr>
          <p:cNvSpPr/>
          <p:nvPr userDrawn="1"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A620BD-CFAD-4100-8C9F-494D15A0A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846" y="2576760"/>
            <a:ext cx="3924935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848" y="1899514"/>
            <a:ext cx="3924934" cy="490538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0A61465-6ECA-46DC-97DD-7BCFDB69E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582" y="4459105"/>
            <a:ext cx="3222836" cy="1168530"/>
          </a:xfrm>
          <a:prstGeom prst="rect">
            <a:avLst/>
          </a:prstGeom>
        </p:spPr>
        <p:txBody>
          <a:bodyPr anchor="b"/>
          <a:lstStyle>
            <a:lvl1pPr algn="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003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A57703-9E4A-48E0-A123-3A5EDC764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descr="Tall office building looking up">
            <a:extLst>
              <a:ext uri="{FF2B5EF4-FFF2-40B4-BE49-F238E27FC236}">
                <a16:creationId xmlns:a16="http://schemas.microsoft.com/office/drawing/2014/main" id="{AF7FA146-2A75-4EA7-A9AD-EBCE6F17FB42}"/>
              </a:ext>
            </a:extLst>
          </p:cNvPr>
          <p:cNvSpPr/>
          <p:nvPr userDrawn="1"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0C15AA-E296-48AE-857F-0589EEA69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9139" y="4859469"/>
            <a:ext cx="3924934" cy="490538"/>
          </a:xfrm>
          <a:prstGeom prst="rect">
            <a:avLst/>
          </a:prstGeom>
        </p:spPr>
        <p:txBody>
          <a:bodyPr/>
          <a:lstStyle>
            <a:lvl1pPr algn="r">
              <a:buNone/>
              <a:defRPr lang="en-US" sz="24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2BE5D7-9E35-49F8-A8E4-2093183A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139" y="1529685"/>
            <a:ext cx="3924934" cy="1695637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51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75D96571-69F8-475F-A910-ECC183425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Oval 2" descr="Tall office building looking up">
            <a:extLst>
              <a:ext uri="{FF2B5EF4-FFF2-40B4-BE49-F238E27FC236}">
                <a16:creationId xmlns:a16="http://schemas.microsoft.com/office/drawing/2014/main" id="{CD4C2457-AECB-4015-9FE4-CCBC516AA9EE}"/>
              </a:ext>
            </a:extLst>
          </p:cNvPr>
          <p:cNvSpPr/>
          <p:nvPr userDrawn="1"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9A018F-D11C-4B07-9830-8336B27A18AD}"/>
              </a:ext>
            </a:extLst>
          </p:cNvPr>
          <p:cNvSpPr/>
          <p:nvPr userDrawn="1"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209A32-FE17-4457-B02B-0A1DB9B8ADB1}"/>
              </a:ext>
            </a:extLst>
          </p:cNvPr>
          <p:cNvSpPr/>
          <p:nvPr userDrawn="1"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85A541-0EDE-4213-AE62-4D909E8EB7F5}"/>
              </a:ext>
            </a:extLst>
          </p:cNvPr>
          <p:cNvSpPr/>
          <p:nvPr userDrawn="1"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BFD020D-881A-48D8-BDA8-55C7B95C59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927" y="4609453"/>
            <a:ext cx="3924934" cy="490538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lang="en-US" sz="2000" b="1" kern="1200" dirty="0" smtClean="0">
                <a:solidFill>
                  <a:schemeClr val="accent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687A5-0BDD-45B2-A892-542449E3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678" y="1988047"/>
            <a:ext cx="4007183" cy="237419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000"/>
              </a:spcBef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1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4AA38E8C-A334-4183-8ABC-112B8517F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DADC7-BE21-4434-A6E4-BAF80900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910FF-C4C4-499A-B291-CABBA2B793D3}"/>
              </a:ext>
            </a:extLst>
          </p:cNvPr>
          <p:cNvSpPr txBox="1"/>
          <p:nvPr userDrawn="1"/>
        </p:nvSpPr>
        <p:spPr>
          <a:xfrm>
            <a:off x="1371600" y="6383591"/>
            <a:ext cx="1723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41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4FAA9D0-7C9C-4043-9931-A15819ABB9B5}"/>
              </a:ext>
            </a:extLst>
          </p:cNvPr>
          <p:cNvSpPr/>
          <p:nvPr userDrawn="1"/>
        </p:nvSpPr>
        <p:spPr>
          <a:xfrm>
            <a:off x="7362825" y="443263"/>
            <a:ext cx="361950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32AB2D-843E-4B5F-8793-6A263DA356BB}"/>
              </a:ext>
            </a:extLst>
          </p:cNvPr>
          <p:cNvSpPr/>
          <p:nvPr userDrawn="1"/>
        </p:nvSpPr>
        <p:spPr>
          <a:xfrm>
            <a:off x="11007246" y="5605994"/>
            <a:ext cx="654227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75A12B-C399-4072-BD69-D872D2C2AD1F}"/>
              </a:ext>
            </a:extLst>
          </p:cNvPr>
          <p:cNvSpPr/>
          <p:nvPr userDrawn="1"/>
        </p:nvSpPr>
        <p:spPr>
          <a:xfrm>
            <a:off x="10683791" y="6132439"/>
            <a:ext cx="251152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82D3E62-6D1A-4E9D-BE54-2EED9BF42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2044700"/>
            <a:ext cx="4275138" cy="35607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B8F0E5-B89F-48AD-87BD-534EA94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393979-23CC-4D20-A528-22DA27EC2FD2}"/>
              </a:ext>
            </a:extLst>
          </p:cNvPr>
          <p:cNvSpPr txBox="1"/>
          <p:nvPr userDrawn="1"/>
        </p:nvSpPr>
        <p:spPr>
          <a:xfrm>
            <a:off x="1371600" y="6383591"/>
            <a:ext cx="1723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40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CD802-D0A0-4EAC-8222-78FFDDD76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39392"/>
            <a:ext cx="10515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B8BF-DA17-4856-91E9-77C601F2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000"/>
            <a:ext cx="10515600" cy="700115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7DC31-B79A-4CC8-83FA-CA9082AEE450}"/>
              </a:ext>
            </a:extLst>
          </p:cNvPr>
          <p:cNvSpPr txBox="1"/>
          <p:nvPr userDrawn="1"/>
        </p:nvSpPr>
        <p:spPr>
          <a:xfrm>
            <a:off x="1371600" y="6383591"/>
            <a:ext cx="1723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55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DA3C6F-5F6A-4D64-8BFE-AFFF58B1A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2871" y="4141999"/>
            <a:ext cx="4220845" cy="86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>
              <a:buNone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C159667-7690-4645-986D-BE501438455F}"/>
              </a:ext>
            </a:extLst>
          </p:cNvPr>
          <p:cNvSpPr/>
          <p:nvPr userDrawn="1"/>
        </p:nvSpPr>
        <p:spPr>
          <a:xfrm>
            <a:off x="740309" y="1382809"/>
            <a:ext cx="1229566" cy="105997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54667EE4-E77F-453B-BF8B-B1EE2AE80715}"/>
              </a:ext>
            </a:extLst>
          </p:cNvPr>
          <p:cNvSpPr/>
          <p:nvPr userDrawn="1"/>
        </p:nvSpPr>
        <p:spPr>
          <a:xfrm>
            <a:off x="3755031" y="1194620"/>
            <a:ext cx="1666162" cy="14363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FC050232-A229-425F-BFC8-D50374F2D171}"/>
              </a:ext>
            </a:extLst>
          </p:cNvPr>
          <p:cNvSpPr/>
          <p:nvPr userDrawn="1"/>
        </p:nvSpPr>
        <p:spPr>
          <a:xfrm>
            <a:off x="3804994" y="5233183"/>
            <a:ext cx="718261" cy="61919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53E4EBC7-340A-43A5-9E23-4B73A6F700B6}"/>
              </a:ext>
            </a:extLst>
          </p:cNvPr>
          <p:cNvSpPr/>
          <p:nvPr userDrawn="1"/>
        </p:nvSpPr>
        <p:spPr>
          <a:xfrm>
            <a:off x="1837838" y="1101306"/>
            <a:ext cx="651613" cy="5617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0E31A-F0A3-481D-8D9C-E3C4531FD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68100-C56F-4515-A4FD-3F301797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871" y="2050552"/>
            <a:ext cx="4998720" cy="1748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5168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F421413-161E-4B36-B693-FB38DF14ED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53508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B5D207AE-9C9C-410A-9F31-2402BAD6DD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11592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DE3344FC-C4DE-481F-9C31-667EDD563C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02465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9094D7D-3613-49C1-BB58-A65B41A9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40051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76CA45F-A66A-4AD8-A004-10DB55A5D7B2}"/>
              </a:ext>
            </a:extLst>
          </p:cNvPr>
          <p:cNvSpPr/>
          <p:nvPr userDrawn="1"/>
        </p:nvSpPr>
        <p:spPr>
          <a:xfrm>
            <a:off x="546669" y="3467555"/>
            <a:ext cx="458268" cy="39505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7A66A3D-2437-4015-9F5F-380C4D23D83C}"/>
              </a:ext>
            </a:extLst>
          </p:cNvPr>
          <p:cNvSpPr/>
          <p:nvPr userDrawn="1"/>
        </p:nvSpPr>
        <p:spPr>
          <a:xfrm>
            <a:off x="11113337" y="2394722"/>
            <a:ext cx="358391" cy="30895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FB14F3B-E7EF-4546-8D74-71FFB45C77C0}"/>
              </a:ext>
            </a:extLst>
          </p:cNvPr>
          <p:cNvSpPr/>
          <p:nvPr userDrawn="1"/>
        </p:nvSpPr>
        <p:spPr>
          <a:xfrm>
            <a:off x="10882649" y="2202202"/>
            <a:ext cx="230688" cy="19886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91F943B-ED0D-49A1-844A-E23BA9A48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68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AC6B9A8-053C-4828-B705-901C6018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2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BBA6FD52-E179-41F8-AE78-9AF3D65F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9482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49A82AB-D328-4DB0-841B-18688411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48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84E23D5D-9866-48F9-8E08-DD2DBE4C4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296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E671C9E6-A1A5-4EE5-8642-94AA7635D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DF6BB5C9-B678-435A-830F-4C10EB1A9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5110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861EC87-A9E2-4FC3-B8BC-06C520B8A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5111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C3EDE91-631F-4947-94DC-557685FD2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7923" y="4172761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8FDDBEF4-1329-49DF-B043-D51B34F5EE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17923" y="4588259"/>
            <a:ext cx="2139696" cy="344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BDB3FD3-4F52-4E28-B639-5F73070E47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8337" y="2555551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67AD38-878D-4511-982A-417F2E50591E}"/>
              </a:ext>
            </a:extLst>
          </p:cNvPr>
          <p:cNvSpPr txBox="1"/>
          <p:nvPr userDrawn="1"/>
        </p:nvSpPr>
        <p:spPr>
          <a:xfrm>
            <a:off x="1371600" y="6383591"/>
            <a:ext cx="1723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61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6BB16225-AC51-4525-A1E8-438B8B0B73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3965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Content Placeholder 39">
            <a:extLst>
              <a:ext uri="{FF2B5EF4-FFF2-40B4-BE49-F238E27FC236}">
                <a16:creationId xmlns:a16="http://schemas.microsoft.com/office/drawing/2014/main" id="{6EC38F38-5935-49D5-AA85-4182E82D6F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965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Content Placeholder 39">
            <a:extLst>
              <a:ext uri="{FF2B5EF4-FFF2-40B4-BE49-F238E27FC236}">
                <a16:creationId xmlns:a16="http://schemas.microsoft.com/office/drawing/2014/main" id="{51C9D5ED-A19A-42A1-9200-C77E39E6F5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3965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Content Placeholder 39">
            <a:extLst>
              <a:ext uri="{FF2B5EF4-FFF2-40B4-BE49-F238E27FC236}">
                <a16:creationId xmlns:a16="http://schemas.microsoft.com/office/drawing/2014/main" id="{47A95437-77F3-4E2C-8470-57587793A1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93865" y="2117897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Content Placeholder 39">
            <a:extLst>
              <a:ext uri="{FF2B5EF4-FFF2-40B4-BE49-F238E27FC236}">
                <a16:creationId xmlns:a16="http://schemas.microsoft.com/office/drawing/2014/main" id="{CB1EA2BE-D294-486E-88F0-2AA9518A6E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3865" y="4724146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39">
            <a:extLst>
              <a:ext uri="{FF2B5EF4-FFF2-40B4-BE49-F238E27FC236}">
                <a16:creationId xmlns:a16="http://schemas.microsoft.com/office/drawing/2014/main" id="{108734A0-880E-44E2-858F-7AA6C6B0A5A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93865" y="3420892"/>
            <a:ext cx="4208386" cy="912812"/>
          </a:xfrm>
          <a:prstGeom prst="rect">
            <a:avLst/>
          </a:prstGeom>
        </p:spPr>
        <p:txBody>
          <a:bodyPr/>
          <a:lstStyle>
            <a:lvl1pPr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CED4CD-5348-488E-A883-0486DD57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10693400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A4C5D-24D7-4C66-90E1-3FE5B12626C5}"/>
              </a:ext>
            </a:extLst>
          </p:cNvPr>
          <p:cNvSpPr txBox="1"/>
          <p:nvPr userDrawn="1"/>
        </p:nvSpPr>
        <p:spPr>
          <a:xfrm>
            <a:off x="1371600" y="6383591"/>
            <a:ext cx="1723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5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775165"/>
            <a:ext cx="9971158" cy="2427923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BF00-C877-4E82-902E-20D8941F41A5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1471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9FE87B7-32A4-4C7F-9AAF-37688E64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47700"/>
            <a:ext cx="11340000" cy="700114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Click to edit Master title style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B6D47-F3E9-4A94-854F-69D822B2CA84}"/>
              </a:ext>
            </a:extLst>
          </p:cNvPr>
          <p:cNvSpPr txBox="1"/>
          <p:nvPr userDrawn="1"/>
        </p:nvSpPr>
        <p:spPr>
          <a:xfrm>
            <a:off x="1371600" y="6383591"/>
            <a:ext cx="1723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32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700" y="2057818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ACFBE9-8475-4CC0-8189-87BFC4059A86}"/>
              </a:ext>
            </a:extLst>
          </p:cNvPr>
          <p:cNvSpPr/>
          <p:nvPr userDrawn="1"/>
        </p:nvSpPr>
        <p:spPr>
          <a:xfrm>
            <a:off x="10385897" y="1443145"/>
            <a:ext cx="471170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F8C6FC8-D350-4A01-A7E0-5AEDAC96F358}"/>
              </a:ext>
            </a:extLst>
          </p:cNvPr>
          <p:cNvSpPr/>
          <p:nvPr userDrawn="1"/>
        </p:nvSpPr>
        <p:spPr>
          <a:xfrm>
            <a:off x="8910011" y="328773"/>
            <a:ext cx="317813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F1038A-897D-4C38-B499-73FC76C716FA}"/>
              </a:ext>
            </a:extLst>
          </p:cNvPr>
          <p:cNvSpPr/>
          <p:nvPr userDrawn="1"/>
        </p:nvSpPr>
        <p:spPr>
          <a:xfrm flipH="1">
            <a:off x="8634932" y="623939"/>
            <a:ext cx="170406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73522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1600" y="2061363"/>
            <a:ext cx="508000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4300" y="2677067"/>
            <a:ext cx="506730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F03355-C197-48C4-A4DF-B4133848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33F0C9-27E7-4D84-A16F-146E44AC0859}"/>
              </a:ext>
            </a:extLst>
          </p:cNvPr>
          <p:cNvSpPr txBox="1"/>
          <p:nvPr userDrawn="1"/>
        </p:nvSpPr>
        <p:spPr>
          <a:xfrm>
            <a:off x="1371600" y="6383591"/>
            <a:ext cx="1723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08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2037656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40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4180" y="2052478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6880" y="2668182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4FDB27CA-009D-4863-B119-0EC3683714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2290" y="2048933"/>
            <a:ext cx="3474720" cy="4381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FD03E3EF-D812-4B98-959B-6800BBE59D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4990" y="2664637"/>
            <a:ext cx="3474720" cy="2935288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03FFB35-43AC-4A56-92D0-91038C098B3C}"/>
              </a:ext>
            </a:extLst>
          </p:cNvPr>
          <p:cNvSpPr/>
          <p:nvPr userDrawn="1"/>
        </p:nvSpPr>
        <p:spPr>
          <a:xfrm>
            <a:off x="10700126" y="788523"/>
            <a:ext cx="1155906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F31DA0-707D-4A5D-BB7A-A5C90DB11A55}"/>
              </a:ext>
            </a:extLst>
          </p:cNvPr>
          <p:cNvSpPr/>
          <p:nvPr userDrawn="1"/>
        </p:nvSpPr>
        <p:spPr>
          <a:xfrm>
            <a:off x="11388427" y="1859136"/>
            <a:ext cx="315205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539F452B-F55F-4D85-834B-A7EAF742647C}"/>
              </a:ext>
            </a:extLst>
          </p:cNvPr>
          <p:cNvSpPr/>
          <p:nvPr userDrawn="1"/>
        </p:nvSpPr>
        <p:spPr>
          <a:xfrm>
            <a:off x="9014155" y="740289"/>
            <a:ext cx="379060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D9F6BE-FB0B-42EE-8F02-95F5CC03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93238" y="2"/>
            <a:ext cx="279876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8FA1EB-0EDB-43AC-8AB3-33E1E514F3D7}"/>
              </a:ext>
            </a:extLst>
          </p:cNvPr>
          <p:cNvSpPr txBox="1"/>
          <p:nvPr userDrawn="1"/>
        </p:nvSpPr>
        <p:spPr>
          <a:xfrm>
            <a:off x="1371600" y="6383591"/>
            <a:ext cx="1723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5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E74AFC3-1C60-42DE-ABAC-F53CA85AC6F1}"/>
              </a:ext>
            </a:extLst>
          </p:cNvPr>
          <p:cNvSpPr/>
          <p:nvPr userDrawn="1"/>
        </p:nvSpPr>
        <p:spPr>
          <a:xfrm>
            <a:off x="5897272" y="1457542"/>
            <a:ext cx="617218" cy="617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33261-FFEB-4B3D-B085-14AEAE741F82}"/>
              </a:ext>
            </a:extLst>
          </p:cNvPr>
          <p:cNvSpPr/>
          <p:nvPr userDrawn="1"/>
        </p:nvSpPr>
        <p:spPr>
          <a:xfrm>
            <a:off x="9810348" y="5955461"/>
            <a:ext cx="394539" cy="3945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3FE105-1D8E-48B0-AD9A-95AC9A165651}"/>
              </a:ext>
            </a:extLst>
          </p:cNvPr>
          <p:cNvSpPr/>
          <p:nvPr userDrawn="1"/>
        </p:nvSpPr>
        <p:spPr>
          <a:xfrm>
            <a:off x="6514490" y="946887"/>
            <a:ext cx="335852" cy="3358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C4388F5-0DCA-4A09-A6E1-AE07F4030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701" y="2042790"/>
            <a:ext cx="4143374" cy="265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2C12FDC-BC11-43E8-B22A-3EC48E0344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4953919"/>
            <a:ext cx="4143375" cy="759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>
              <a:buNone/>
              <a:defRPr sz="20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43F412-F2C7-4D38-BDD0-966302908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7402" y="533063"/>
            <a:ext cx="5542598" cy="5611666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176083-2CE5-4707-A564-46805454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4275138" cy="830997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705689-091D-44AF-8E10-FAB9D71717FA}"/>
              </a:ext>
            </a:extLst>
          </p:cNvPr>
          <p:cNvSpPr txBox="1"/>
          <p:nvPr userDrawn="1"/>
        </p:nvSpPr>
        <p:spPr>
          <a:xfrm>
            <a:off x="1371600" y="6383591"/>
            <a:ext cx="17232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68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EF0-4ED5-427D-BE50-01597C52D198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868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6534" y="4284627"/>
            <a:ext cx="11292840" cy="201167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5695849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6534" y="4114808"/>
            <a:ext cx="1129284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4220835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26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C582-228F-4C3B-AB8E-7EF0E0D5D91B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578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35F3B-FD91-4909-B573-258E1CED1EBB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257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5ED7-7E86-4C17-BE22-0A0591747620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26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905648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0809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905649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3580809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6D3F-129C-44E9-B781-4361CE661174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6020667"/>
            <a:ext cx="12192000" cy="83733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-26450"/>
            <a:ext cx="9971159" cy="837334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2024856"/>
            <a:ext cx="10515600" cy="35365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0EE7-AEA4-41C4-8A47-93D1877B1F7C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929640" y="1000926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184567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4184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A077-6E3E-4EE6-8D62-8F2CAA340AEA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317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94070D-8484-4B7B-ADE0-4CCDD6380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26" y="5120639"/>
            <a:ext cx="12200626" cy="173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940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rgbClr val="4653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940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642897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42900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52639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52639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9409888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9409891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183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7D02DB-D4D6-487D-AEBA-4B4C56EB5D59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8355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9201B1-7C7B-499B-AD97-3493993FDC0D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7589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29849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8380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137758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472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298471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444517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/>
          </p:nvPr>
        </p:nvSpPr>
        <p:spPr>
          <a:xfrm>
            <a:off x="3444519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138807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7"/>
          </p:nvPr>
        </p:nvSpPr>
        <p:spPr>
          <a:xfrm>
            <a:off x="9138806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99543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720C-9858-4600-8785-D990B8712CD5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158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66A93877-A515-4F40-919A-00FC1A35EE09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544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322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927" y="709565"/>
            <a:ext cx="6650991" cy="699407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632857"/>
            <a:ext cx="6650991" cy="4205188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59276E8E-F38D-4C4A-9321-F4CFDB70B4B7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03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622917" y="3322281"/>
            <a:ext cx="3367862" cy="33678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Watermark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350" y="2312987"/>
            <a:ext cx="731520" cy="7315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5CB7E190-9C0C-432D-8437-DEF2618CD370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627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BC905E-D8D9-4921-948B-32FE06D326AF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415595" y="3435840"/>
            <a:ext cx="57607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45775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F3D4-8EE6-4BC2-9C5C-BBD0AF5B886E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3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20" y="3581731"/>
            <a:ext cx="8997737" cy="223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A564-E274-46C8-A05A-2B1CBBD01F20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341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CAA0-61A9-482E-9F2C-DE9F14BDFF80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821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20FC-8C69-43D8-BA60-54327CC8ACC4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397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9430-8E4B-4452-B437-4D4AF59E2C24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2" descr="Image result for paper texture">
            <a:extLst>
              <a:ext uri="{FF2B5EF4-FFF2-40B4-BE49-F238E27FC236}">
                <a16:creationId xmlns:a16="http://schemas.microsoft.com/office/drawing/2014/main" id="{A69DE96E-A155-4389-A97E-A793B63439E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C567CDF-557E-4951-A947-8E99F39F147D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E386819-F922-4A56-A0DC-4865C398FF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354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B540-0279-4E35-9599-4DD484D4DCA8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9F7F4-6D3D-4870-B0DC-12C7D71DD4E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151640-B765-40E7-96EE-0D9E5074489E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hape 61">
            <a:extLst>
              <a:ext uri="{FF2B5EF4-FFF2-40B4-BE49-F238E27FC236}">
                <a16:creationId xmlns:a16="http://schemas.microsoft.com/office/drawing/2014/main" id="{0A29FA5F-E44F-451E-BDA0-FEAFD089183F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1701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9976-2929-4495-8B81-0B827E35FCE0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74B4F-6993-49F7-9789-37707EE0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5B54FB-2DA4-4253-8835-0A5AA7A026A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1579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34D0-316F-4800-8AFF-FB2B3B790D70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ABA11A-7850-4345-B189-7E0937629B78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F2FC7D-C417-4DE9-8C87-0BF5FD7A7665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hape 61">
            <a:extLst>
              <a:ext uri="{FF2B5EF4-FFF2-40B4-BE49-F238E27FC236}">
                <a16:creationId xmlns:a16="http://schemas.microsoft.com/office/drawing/2014/main" id="{230C0FF3-4931-4BE7-8619-F2AA353F0AC5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80723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CD75-955F-4B8C-B872-FDD0064834B0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69B11C-C2F3-458D-81F5-1F9E379999EA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2338C8-65C6-47DE-9129-E6BBC2D4D0E7}"/>
              </a:ext>
            </a:extLst>
          </p:cNvPr>
          <p:cNvSpPr/>
          <p:nvPr userDrawn="1"/>
        </p:nvSpPr>
        <p:spPr>
          <a:xfrm flipV="1">
            <a:off x="0" y="1494265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50B9AA-A6AE-4328-97B1-7F282A3D12E4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CFCFA5-478C-4FA9-A3CB-B0EC799AFD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61">
            <a:extLst>
              <a:ext uri="{FF2B5EF4-FFF2-40B4-BE49-F238E27FC236}">
                <a16:creationId xmlns:a16="http://schemas.microsoft.com/office/drawing/2014/main" id="{083DE025-0E1E-4F18-B716-117B68C2BE70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98920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717E-4506-4F60-A619-453E9F03C7FB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DE1DB-9020-4579-B4C6-C34FA75AEC9D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E0BC0-82AF-4BF7-B894-86CA17C3F0C7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hape 61">
            <a:extLst>
              <a:ext uri="{FF2B5EF4-FFF2-40B4-BE49-F238E27FC236}">
                <a16:creationId xmlns:a16="http://schemas.microsoft.com/office/drawing/2014/main" id="{CCAB79CC-994F-486C-8C23-4130B87F2F10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46785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4D11-86DE-42E7-BD0D-A581F609AB1D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805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5379-0256-4104-B356-9C4723A544D1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2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09" y="2588054"/>
            <a:ext cx="522821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9577-28EA-4C15-B9B6-34C1ADE90F15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237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AD7C-FA8F-4B30-8BB8-3A6E94747E3E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425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53C9-F90C-4067-9E78-A6C29105013A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307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42B2-CD28-4213-8C15-763B75464ADD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445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A7E8-C6C4-494C-9534-B5316D99D5FD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627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E4E4-E3B0-4F77-82F6-3537A82BEFF8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097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2105-5E3E-41A0-AFBB-080F3D4CA9EC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512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EBB1-DFD2-4B31-9B5B-9ADDB40902B8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46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AB97-81D7-4B77-9C48-75D490D9D4B6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6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A6EF-8D3A-4C27-9527-DB4E3D805E33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8026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CF1B85-0355-48E9-B306-F864651DACFE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798"/>
            <a:ext cx="10515600" cy="4254165"/>
          </a:xfrm>
        </p:spPr>
        <p:txBody>
          <a:bodyPr/>
          <a:lstStyle>
            <a:lvl1pPr>
              <a:defRPr sz="16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hape 61">
            <a:extLst>
              <a:ext uri="{FF2B5EF4-FFF2-40B4-BE49-F238E27FC236}">
                <a16:creationId xmlns:a16="http://schemas.microsoft.com/office/drawing/2014/main" id="{13E82DCB-0215-47C1-B2C7-C6D824B426A3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4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theme" Target="../theme/theme2.xml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microsoft.com/office/2007/relationships/hdphoto" Target="../media/hdphoto1.wdp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image" Target="../media/image3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fld id="{D0FB7802-C011-464C-83FB-D0B737A3F1AC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Grass">
            <a:extLst>
              <a:ext uri="{FF2B5EF4-FFF2-40B4-BE49-F238E27FC236}">
                <a16:creationId xmlns:a16="http://schemas.microsoft.com/office/drawing/2014/main" id="{6F0421CE-F662-2B42-9722-C478D2FE60E5}"/>
              </a:ext>
            </a:extLst>
          </p:cNvPr>
          <p:cNvGrpSpPr/>
          <p:nvPr userDrawn="1"/>
        </p:nvGrpSpPr>
        <p:grpSpPr>
          <a:xfrm>
            <a:off x="-4187" y="5028443"/>
            <a:ext cx="12318147" cy="1141065"/>
            <a:chOff x="-4187" y="4889581"/>
            <a:chExt cx="12318147" cy="1380689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52DF809-B924-1945-9906-0B4439B81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1076064">
              <a:off x="-4187" y="4889581"/>
              <a:ext cx="6364818" cy="1380689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A28E052-B6C3-374C-95C3-C152542A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23936" flipH="1">
              <a:off x="5949142" y="4889581"/>
              <a:ext cx="6364818" cy="1380688"/>
            </a:xfrm>
            <a:prstGeom prst="rect">
              <a:avLst/>
            </a:prstGeom>
          </p:spPr>
        </p:pic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BED60887-B706-A740-9391-6F8C91088087}"/>
              </a:ext>
            </a:extLst>
          </p:cNvPr>
          <p:cNvSpPr/>
          <p:nvPr userDrawn="1"/>
        </p:nvSpPr>
        <p:spPr>
          <a:xfrm>
            <a:off x="291830" y="5584974"/>
            <a:ext cx="11712102" cy="1273026"/>
          </a:xfrm>
          <a:custGeom>
            <a:avLst/>
            <a:gdLst>
              <a:gd name="connsiteX0" fmla="*/ 6103932 w 12207864"/>
              <a:gd name="connsiteY0" fmla="*/ 0 h 1492749"/>
              <a:gd name="connsiteX1" fmla="*/ 12199421 w 12207864"/>
              <a:gd name="connsiteY1" fmla="*/ 1478677 h 1492749"/>
              <a:gd name="connsiteX2" fmla="*/ 12207864 w 12207864"/>
              <a:gd name="connsiteY2" fmla="*/ 1492749 h 1492749"/>
              <a:gd name="connsiteX3" fmla="*/ 0 w 12207864"/>
              <a:gd name="connsiteY3" fmla="*/ 1492749 h 1492749"/>
              <a:gd name="connsiteX4" fmla="*/ 8443 w 12207864"/>
              <a:gd name="connsiteY4" fmla="*/ 1478677 h 1492749"/>
              <a:gd name="connsiteX5" fmla="*/ 6103932 w 12207864"/>
              <a:gd name="connsiteY5" fmla="*/ 0 h 149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864" h="1492749">
                <a:moveTo>
                  <a:pt x="6103932" y="0"/>
                </a:moveTo>
                <a:cubicBezTo>
                  <a:pt x="9110658" y="0"/>
                  <a:pt x="11619253" y="634797"/>
                  <a:pt x="12199421" y="1478677"/>
                </a:cubicBezTo>
                <a:lnTo>
                  <a:pt x="12207864" y="1492749"/>
                </a:lnTo>
                <a:lnTo>
                  <a:pt x="0" y="1492749"/>
                </a:lnTo>
                <a:lnTo>
                  <a:pt x="8443" y="1478677"/>
                </a:lnTo>
                <a:cubicBezTo>
                  <a:pt x="588611" y="634797"/>
                  <a:pt x="3097206" y="0"/>
                  <a:pt x="6103932" y="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ABDE3C-4934-524C-953C-0B772DD96BE5}"/>
              </a:ext>
            </a:extLst>
          </p:cNvPr>
          <p:cNvGrpSpPr/>
          <p:nvPr userDrawn="1"/>
        </p:nvGrpSpPr>
        <p:grpSpPr>
          <a:xfrm flipH="1">
            <a:off x="3668370" y="2448727"/>
            <a:ext cx="1382730" cy="1107137"/>
            <a:chOff x="7322663" y="2685869"/>
            <a:chExt cx="1547767" cy="1239281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162E81B1-D9E4-0D41-A456-E3ABB194DA6B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B02198D3-1636-3843-9B9E-CB03AC92417A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AC5665-C879-F04B-9964-CD16F8EFE7FC}"/>
              </a:ext>
            </a:extLst>
          </p:cNvPr>
          <p:cNvGrpSpPr/>
          <p:nvPr userDrawn="1"/>
        </p:nvGrpSpPr>
        <p:grpSpPr>
          <a:xfrm>
            <a:off x="7131505" y="2448727"/>
            <a:ext cx="1382730" cy="1107137"/>
            <a:chOff x="7322663" y="2685869"/>
            <a:chExt cx="1547767" cy="1239281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B0F716C0-A185-7A4B-A9D4-0EF04FD32219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F4EF8FC4-97A7-6F4D-9EE8-68F886FF76A1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 descr="Branches with leaves">
            <a:extLst>
              <a:ext uri="{FF2B5EF4-FFF2-40B4-BE49-F238E27FC236}">
                <a16:creationId xmlns:a16="http://schemas.microsoft.com/office/drawing/2014/main" id="{CA0F2FFB-AAA8-454D-B14E-F3FA88BBDCF9}"/>
              </a:ext>
            </a:extLst>
          </p:cNvPr>
          <p:cNvGrpSpPr/>
          <p:nvPr userDrawn="1"/>
        </p:nvGrpSpPr>
        <p:grpSpPr>
          <a:xfrm flipH="1">
            <a:off x="6614563" y="94554"/>
            <a:ext cx="3865836" cy="5079242"/>
            <a:chOff x="1702898" y="-2298"/>
            <a:chExt cx="3865836" cy="5079242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C720FD4-6592-7441-B4FD-E30605987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E545BB3-FBC9-BF45-9DC0-065109FD7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B448F81-1AE9-C540-88A7-7DF02EBA3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DCFC9A9D-562A-1649-80D1-EE6F74448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4828BB8-1739-8440-B0E7-D6ABC1AB7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01E4AB4F-496B-E548-B252-7CD56B34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16EA781E-CFA9-064E-92CC-B60D95DF0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C9EED5A5-DED3-C64E-9D48-34530A43C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FEFDC52-4E6A-8047-BFB8-23B0DC21D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grpSp>
        <p:nvGrpSpPr>
          <p:cNvPr id="28" name="Group 27" descr="Branches with leaves">
            <a:extLst>
              <a:ext uri="{FF2B5EF4-FFF2-40B4-BE49-F238E27FC236}">
                <a16:creationId xmlns:a16="http://schemas.microsoft.com/office/drawing/2014/main" id="{C6374749-DAB9-6C4C-BA87-791DA6E97D1E}"/>
              </a:ext>
            </a:extLst>
          </p:cNvPr>
          <p:cNvGrpSpPr/>
          <p:nvPr userDrawn="1"/>
        </p:nvGrpSpPr>
        <p:grpSpPr>
          <a:xfrm>
            <a:off x="1702898" y="94554"/>
            <a:ext cx="3865836" cy="5079242"/>
            <a:chOff x="1702898" y="-2298"/>
            <a:chExt cx="3865836" cy="5079242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91CD6CA3-F5AB-EB46-99B1-4CE2D2A7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A55C312-DB39-2F49-A4F8-0B2BFE163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C90FC76F-94B3-2049-AC97-3246849A8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5583EBDA-766B-5243-8134-B3D4382B4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C8D4D4B9-0B55-3943-9783-71403D0A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17CC073-A220-DE4F-8008-15DA67D80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FC84C985-A509-4042-924C-3A96E64CA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0AF9B938-E96B-954D-8522-2784CD384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9E8FE4E8-CFA4-E441-BD54-A1B848CB8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pic>
        <p:nvPicPr>
          <p:cNvPr id="38" name="Graphic 37" descr="Trunk">
            <a:extLst>
              <a:ext uri="{FF2B5EF4-FFF2-40B4-BE49-F238E27FC236}">
                <a16:creationId xmlns:a16="http://schemas.microsoft.com/office/drawing/2014/main" id="{A6F7C0FC-4CED-1F47-8A05-CDFF977971E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75795" y="3759336"/>
            <a:ext cx="5362752" cy="3154559"/>
          </a:xfrm>
          <a:prstGeom prst="rect">
            <a:avLst/>
          </a:prstGeom>
        </p:spPr>
      </p:pic>
      <p:sp>
        <p:nvSpPr>
          <p:cNvPr id="50" name="Arc 49">
            <a:extLst>
              <a:ext uri="{FF2B5EF4-FFF2-40B4-BE49-F238E27FC236}">
                <a16:creationId xmlns:a16="http://schemas.microsoft.com/office/drawing/2014/main" id="{07B8F9A2-F1FA-094F-966D-FDAF93068F15}"/>
              </a:ext>
            </a:extLst>
          </p:cNvPr>
          <p:cNvSpPr/>
          <p:nvPr userDrawn="1"/>
        </p:nvSpPr>
        <p:spPr>
          <a:xfrm rot="8100000">
            <a:off x="5355387" y="1801093"/>
            <a:ext cx="1519689" cy="1519689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9BDAE6C9-0FC1-BA45-8894-A2D0EB925EF0}"/>
              </a:ext>
            </a:extLst>
          </p:cNvPr>
          <p:cNvSpPr/>
          <p:nvPr userDrawn="1"/>
        </p:nvSpPr>
        <p:spPr>
          <a:xfrm rot="8100000">
            <a:off x="692659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BB34D11A-B4B7-3C4E-B410-B16C2BB333B5}"/>
              </a:ext>
            </a:extLst>
          </p:cNvPr>
          <p:cNvSpPr/>
          <p:nvPr userDrawn="1"/>
        </p:nvSpPr>
        <p:spPr>
          <a:xfrm rot="8100000">
            <a:off x="490036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4" name="Graphic 53" descr="Heart">
            <a:extLst>
              <a:ext uri="{FF2B5EF4-FFF2-40B4-BE49-F238E27FC236}">
                <a16:creationId xmlns:a16="http://schemas.microsoft.com/office/drawing/2014/main" id="{BD56128B-BF40-9943-A97F-75762114290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32309" y="2358830"/>
            <a:ext cx="914400" cy="914400"/>
          </a:xfrm>
          <a:prstGeom prst="rect">
            <a:avLst/>
          </a:prstGeom>
        </p:spPr>
      </p:pic>
      <p:grpSp>
        <p:nvGrpSpPr>
          <p:cNvPr id="55" name="Group 54" descr="Grass">
            <a:extLst>
              <a:ext uri="{FF2B5EF4-FFF2-40B4-BE49-F238E27FC236}">
                <a16:creationId xmlns:a16="http://schemas.microsoft.com/office/drawing/2014/main" id="{3284BA97-1E28-A84C-BF91-4E8C011BA258}"/>
              </a:ext>
            </a:extLst>
          </p:cNvPr>
          <p:cNvGrpSpPr/>
          <p:nvPr userDrawn="1"/>
        </p:nvGrpSpPr>
        <p:grpSpPr>
          <a:xfrm>
            <a:off x="0" y="5421220"/>
            <a:ext cx="12278803" cy="1441448"/>
            <a:chOff x="0" y="5421220"/>
            <a:chExt cx="12278803" cy="1441448"/>
          </a:xfrm>
        </p:grpSpPr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2356C295-099B-7F47-8CAB-EF8B13F5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0" y="5421220"/>
              <a:ext cx="6644919" cy="1441448"/>
            </a:xfrm>
            <a:prstGeom prst="rect">
              <a:avLst/>
            </a:prstGeom>
          </p:spPr>
        </p:pic>
        <p:pic>
          <p:nvPicPr>
            <p:cNvPr id="57" name="Graphic 56" descr="Grass">
              <a:extLst>
                <a:ext uri="{FF2B5EF4-FFF2-40B4-BE49-F238E27FC236}">
                  <a16:creationId xmlns:a16="http://schemas.microsoft.com/office/drawing/2014/main" id="{043E706D-19F5-5540-AA59-8F55C5AFE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633884" y="5421220"/>
              <a:ext cx="6644919" cy="1441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43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AD702D-965C-40E9-8D23-D82E2CFA9E61}"/>
              </a:ext>
            </a:extLst>
          </p:cNvPr>
          <p:cNvSpPr txBox="1">
            <a:spLocks/>
          </p:cNvSpPr>
          <p:nvPr userDrawn="1"/>
        </p:nvSpPr>
        <p:spPr>
          <a:xfrm>
            <a:off x="660396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BD5F78-1C10-49D6-8616-C9F20406C112}" type="datetime1">
              <a:rPr lang="en-US" sz="1100" smtClean="0">
                <a:solidFill>
                  <a:schemeClr val="accent2"/>
                </a:solidFill>
              </a:rPr>
              <a:pPr/>
              <a:t>4/17/2022</a:t>
            </a:fld>
            <a:endParaRPr lang="en-US" sz="11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E0959-6855-4447-BAEC-D32B47712F07}"/>
              </a:ext>
            </a:extLst>
          </p:cNvPr>
          <p:cNvSpPr txBox="1">
            <a:spLocks/>
          </p:cNvSpPr>
          <p:nvPr userDrawn="1"/>
        </p:nvSpPr>
        <p:spPr>
          <a:xfrm>
            <a:off x="1445526" y="6378906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b="1" dirty="0">
                <a:solidFill>
                  <a:schemeClr val="accent2"/>
                </a:solidFill>
              </a:rPr>
              <a:t>Annual Review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A05B6A-9124-4DBB-843A-84818A8F79FC}"/>
              </a:ext>
            </a:extLst>
          </p:cNvPr>
          <p:cNvSpPr txBox="1">
            <a:spLocks/>
          </p:cNvSpPr>
          <p:nvPr userDrawn="1"/>
        </p:nvSpPr>
        <p:spPr>
          <a:xfrm>
            <a:off x="8805338" y="6378906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18C1E5-FB55-42F5-BD6D-9CC153FCDBE6}" type="slidenum">
              <a:rPr lang="en-US" sz="1100" smtClean="0">
                <a:solidFill>
                  <a:schemeClr val="accent4"/>
                </a:solidFill>
              </a:rPr>
              <a:pPr algn="r"/>
              <a:t>‹#›</a:t>
            </a:fld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9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61F24E-0E6E-4093-95D4-1705CF268699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831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7745D-6686-4D9A-B8E5-9A77883DCA63}" type="datetime1">
              <a:rPr lang="en-US" smtClean="0"/>
              <a:t>4/17/2022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2" descr="Image result for paper texture">
            <a:extLst>
              <a:ext uri="{FF2B5EF4-FFF2-40B4-BE49-F238E27FC236}">
                <a16:creationId xmlns:a16="http://schemas.microsoft.com/office/drawing/2014/main" id="{7E7AC206-F2C3-4FFA-B915-734FB46BF5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hape 61">
            <a:extLst>
              <a:ext uri="{FF2B5EF4-FFF2-40B4-BE49-F238E27FC236}">
                <a16:creationId xmlns:a16="http://schemas.microsoft.com/office/drawing/2014/main" id="{FAB3032A-06AB-45E4-89C6-BD85CBC9A0F3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090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650" r:id="rId18"/>
    <p:sldLayoutId id="2147483651" r:id="rId19"/>
    <p:sldLayoutId id="2147483667" r:id="rId20"/>
    <p:sldLayoutId id="2147483672" r:id="rId21"/>
    <p:sldLayoutId id="2147483673" r:id="rId22"/>
    <p:sldLayoutId id="2147483653" r:id="rId23"/>
    <p:sldLayoutId id="2147483671" r:id="rId24"/>
    <p:sldLayoutId id="2147483654" r:id="rId2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m-raeda.com/post/busyness-and-priorities" TargetMode="External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9851F-4305-4854-B51C-49F1E47F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Speaking review 2</a:t>
            </a:r>
          </a:p>
        </p:txBody>
      </p:sp>
      <p:pic>
        <p:nvPicPr>
          <p:cNvPr id="8" name="Picture Placeholder 7" descr="Person holding skis looking at mountain">
            <a:extLst>
              <a:ext uri="{FF2B5EF4-FFF2-40B4-BE49-F238E27FC236}">
                <a16:creationId xmlns:a16="http://schemas.microsoft.com/office/drawing/2014/main" id="{3F6BEADC-FAE1-884E-8B62-36917E3FB0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42"/>
          <a:stretch/>
        </p:blipFill>
        <p:spPr/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F0365-DCAF-4EFD-84C2-F4441539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944-20EE-439A-B6CF-FACB44FDFF84}" type="datetime1">
              <a:rPr lang="en-US" smtClean="0"/>
              <a:t>4/17/2022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5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EE22-B426-4EFF-BF79-41F029FA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5414A-A4EB-4538-A50D-A759BE67F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2183906"/>
            <a:ext cx="10515600" cy="337750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“</a:t>
            </a:r>
            <a:r>
              <a:rPr lang="en-US" sz="3200" b="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Baskerville Old Face" panose="02020602080505020303" pitchFamily="18" charset="0"/>
              </a:rPr>
              <a:t>If you treat an individual as he is, he will stay as he is,</a:t>
            </a:r>
            <a:br>
              <a:rPr lang="en-US" sz="3200" b="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Baskerville Old Face" panose="02020602080505020303" pitchFamily="18" charset="0"/>
              </a:rPr>
            </a:br>
            <a:r>
              <a:rPr lang="en-US" sz="3200" b="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Baskerville Old Face" panose="02020602080505020303" pitchFamily="18" charset="0"/>
              </a:rPr>
              <a:t>but if you treat him as if he were what he ought to be and could be, he will become what he ought and could be</a:t>
            </a:r>
            <a:r>
              <a:rPr lang="en-US" sz="2800" b="0" i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Baskerville Old Face" panose="02020602080505020303" pitchFamily="18" charset="0"/>
              </a:rPr>
              <a:t>.</a:t>
            </a:r>
            <a:r>
              <a:rPr lang="en-US" sz="28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”</a:t>
            </a:r>
            <a:b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</a:b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BEC996C-0A5A-4BDB-ABEA-4BAA34F45FF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Give your opinion about the following idea.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84FEB2-1132-4DD8-92B5-DF3D1485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CA05-0D93-43FB-8F5F-3B272E29A71B}" type="datetime1">
              <a:rPr lang="en-US" smtClean="0"/>
              <a:t>4/17/2022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8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EE22-B426-4EFF-BF79-41F029FA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BEC996C-0A5A-4BDB-ABEA-4BAA34F45FF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929641" y="1184567"/>
            <a:ext cx="9971158" cy="47102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Hard-cored person (n): stubborn, narrow-minded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Mutual understanding 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Transition (n):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pay revenge (v):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thù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Buy in (v):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,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(e.g.: They don’t buy in the idea because it is too expensive to execute.)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Tactic (n):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, </a:t>
            </a:r>
            <a:r>
              <a:rPr lang="en-US" dirty="0" err="1"/>
              <a:t>cách</a:t>
            </a:r>
            <a:r>
              <a:rPr lang="en-US" dirty="0"/>
              <a:t>,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84FEB2-1132-4DD8-92B5-DF3D1485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CA05-0D93-43FB-8F5F-3B272E29A71B}" type="datetime1">
              <a:rPr lang="en-US" smtClean="0"/>
              <a:t>4/17/2022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2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6F6B0C4-984D-534C-8D56-F225F7265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245" y="452833"/>
            <a:ext cx="4297680" cy="1097280"/>
          </a:xfrm>
        </p:spPr>
        <p:txBody>
          <a:bodyPr/>
          <a:lstStyle/>
          <a:p>
            <a:r>
              <a:rPr lang="en-US" dirty="0">
                <a:latin typeface="Tenorite" panose="00000500000000000000" pitchFamily="2" charset="0"/>
              </a:rPr>
              <a:t>Mind map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8689CFE-A1B9-D946-BA5E-6307FC771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76938" y="960783"/>
            <a:ext cx="1927987" cy="1696081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  <a:latin typeface="Tenorite" panose="00000500000000000000" pitchFamily="2" charset="0"/>
              </a:rPr>
              <a:t>breach of contract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59174872-7603-4B68-A5F0-F7AF4F93123D}"/>
              </a:ext>
            </a:extLst>
          </p:cNvPr>
          <p:cNvSpPr txBox="1">
            <a:spLocks/>
          </p:cNvSpPr>
          <p:nvPr/>
        </p:nvSpPr>
        <p:spPr>
          <a:xfrm>
            <a:off x="1716037" y="2812971"/>
            <a:ext cx="2094493" cy="1696081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rIns="0" anchor="ctr"/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To make redundant 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(~ to retrench/ to lay off)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CA464652-F1AF-46C0-B495-0E8FC5EB8B09}"/>
              </a:ext>
            </a:extLst>
          </p:cNvPr>
          <p:cNvSpPr txBox="1">
            <a:spLocks/>
          </p:cNvSpPr>
          <p:nvPr/>
        </p:nvSpPr>
        <p:spPr>
          <a:xfrm>
            <a:off x="5136811" y="729960"/>
            <a:ext cx="1927987" cy="1640306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rIns="0" anchor="ctr"/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dismissal</a:t>
            </a: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D835ADF0-F268-4F9A-948F-8200B75B2F79}"/>
              </a:ext>
            </a:extLst>
          </p:cNvPr>
          <p:cNvSpPr txBox="1">
            <a:spLocks/>
          </p:cNvSpPr>
          <p:nvPr/>
        </p:nvSpPr>
        <p:spPr>
          <a:xfrm>
            <a:off x="7274901" y="1305143"/>
            <a:ext cx="1812187" cy="1541785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rIns="0" anchor="ctr"/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sick pay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314327C3-1570-454A-9387-6B661E2C706A}"/>
              </a:ext>
            </a:extLst>
          </p:cNvPr>
          <p:cNvSpPr txBox="1">
            <a:spLocks/>
          </p:cNvSpPr>
          <p:nvPr/>
        </p:nvSpPr>
        <p:spPr>
          <a:xfrm>
            <a:off x="7782386" y="2941985"/>
            <a:ext cx="1812187" cy="1477615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rIns="0" anchor="ctr"/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settlement of disputes </a:t>
            </a:r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7867D54D-63B2-4519-A809-9CF6F7173F4F}"/>
              </a:ext>
            </a:extLst>
          </p:cNvPr>
          <p:cNvSpPr txBox="1">
            <a:spLocks/>
          </p:cNvSpPr>
          <p:nvPr/>
        </p:nvSpPr>
        <p:spPr>
          <a:xfrm>
            <a:off x="3386991" y="4333658"/>
            <a:ext cx="2092781" cy="1694695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rIns="0" anchor="ctr"/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Trade union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BrE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)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B5DF4D59-660A-4DA3-AF99-6B5ABCD7142C}"/>
              </a:ext>
            </a:extLst>
          </p:cNvPr>
          <p:cNvSpPr txBox="1">
            <a:spLocks/>
          </p:cNvSpPr>
          <p:nvPr/>
        </p:nvSpPr>
        <p:spPr>
          <a:xfrm>
            <a:off x="6113143" y="4333657"/>
            <a:ext cx="2092781" cy="1696082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rIns="0" anchor="ctr"/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retrenchment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CDC1D0-AC03-4468-8E64-3038C6DEAF53}"/>
              </a:ext>
            </a:extLst>
          </p:cNvPr>
          <p:cNvSpPr txBox="1"/>
          <p:nvPr/>
        </p:nvSpPr>
        <p:spPr>
          <a:xfrm>
            <a:off x="861392" y="6096394"/>
            <a:ext cx="107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Can you explain these words in your own language?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352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EF53E3-F88C-4203-A489-8C9D5751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805213"/>
            <a:ext cx="7835530" cy="830997"/>
          </a:xfrm>
        </p:spPr>
        <p:txBody>
          <a:bodyPr/>
          <a:lstStyle/>
          <a:p>
            <a:r>
              <a:rPr lang="en-US" dirty="0"/>
              <a:t>Presentation &amp; meeting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3AADD-A4FE-4CE8-944C-3F9C9777F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400" y="1646158"/>
            <a:ext cx="5127841" cy="3560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Imagine you chair a meeting about employment dispute. What will you say:</a:t>
            </a:r>
          </a:p>
          <a:p>
            <a:r>
              <a:rPr lang="en-US" dirty="0"/>
              <a:t>To start the meeting?</a:t>
            </a:r>
          </a:p>
          <a:p>
            <a:r>
              <a:rPr lang="en-US" dirty="0"/>
              <a:t>To tell your audience the structure/parts of the meeting? </a:t>
            </a:r>
          </a:p>
          <a:p>
            <a:r>
              <a:rPr lang="en-US" dirty="0"/>
              <a:t>To calm the audience down in case of debates/argument?</a:t>
            </a:r>
          </a:p>
          <a:p>
            <a:r>
              <a:rPr lang="en-US" i="1" dirty="0">
                <a:sym typeface="Wingdings" panose="05000000000000000000" pitchFamily="2" charset="2"/>
              </a:rPr>
              <a:t> Everyone, let’s take a break before we move to the other parts of the meeting.</a:t>
            </a:r>
          </a:p>
          <a:p>
            <a:r>
              <a:rPr lang="en-US" i="1" dirty="0">
                <a:sym typeface="Wingdings" panose="05000000000000000000" pitchFamily="2" charset="2"/>
              </a:rPr>
              <a:t> May I have your attention again, please? We will surely have time after the presentation for you to voice out. Please </a:t>
            </a:r>
            <a:r>
              <a:rPr lang="en-US" b="1" i="1" dirty="0">
                <a:sym typeface="Wingdings" panose="05000000000000000000" pitchFamily="2" charset="2"/>
              </a:rPr>
              <a:t>bear with me</a:t>
            </a:r>
            <a:r>
              <a:rPr lang="en-US" i="1" dirty="0">
                <a:sym typeface="Wingdings" panose="05000000000000000000" pitchFamily="2" charset="2"/>
              </a:rPr>
              <a:t> for 15 more minutes.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544DA-6E59-4B75-AEE1-0B4868FB4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936" y="1636210"/>
            <a:ext cx="5370991" cy="35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7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3154-9004-4AC7-B230-ABDD9E22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02861"/>
          </a:xfrm>
        </p:spPr>
        <p:txBody>
          <a:bodyPr>
            <a:normAutofit/>
          </a:bodyPr>
          <a:lstStyle/>
          <a:p>
            <a:r>
              <a:rPr lang="en-US" dirty="0"/>
              <a:t>Business correspondence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0F495-DCD1-4CC9-BF2F-33B27E8F2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38183"/>
            <a:ext cx="11430295" cy="5237825"/>
          </a:xfrm>
        </p:spPr>
        <p:txBody>
          <a:bodyPr anchor="t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TASK: Write a short email (</a:t>
            </a:r>
            <a:r>
              <a:rPr lang="en-US" b="1"/>
              <a:t>4-5 sentences) </a:t>
            </a:r>
            <a:r>
              <a:rPr lang="en-US" b="1" dirty="0"/>
              <a:t>to your client to ask for their feedback on your company’s service.</a:t>
            </a:r>
          </a:p>
          <a:p>
            <a:pPr marL="0" indent="0">
              <a:buNone/>
            </a:pPr>
            <a:r>
              <a:rPr lang="en-US" i="1" dirty="0"/>
              <a:t>Note: You can use hints below to help you.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To start your business emails, you can use:</a:t>
            </a:r>
          </a:p>
          <a:p>
            <a:r>
              <a:rPr lang="en-US" dirty="0"/>
              <a:t>I’m writing to inform/advise you that…</a:t>
            </a:r>
          </a:p>
          <a:p>
            <a:r>
              <a:rPr lang="en-US" dirty="0"/>
              <a:t>As previously discussed, we would like to inform you about….</a:t>
            </a:r>
          </a:p>
          <a:p>
            <a:r>
              <a:rPr lang="en-US" dirty="0"/>
              <a:t>Thank you for your email on [date] about …..</a:t>
            </a:r>
          </a:p>
          <a:p>
            <a:pPr marL="0" indent="0">
              <a:buNone/>
            </a:pPr>
            <a:r>
              <a:rPr lang="en-US" b="1" dirty="0"/>
              <a:t>To call for the recipient’s actions, you can use:</a:t>
            </a:r>
          </a:p>
          <a:p>
            <a:r>
              <a:rPr lang="en-US" dirty="0"/>
              <a:t>Could you please confirm/check…..?</a:t>
            </a:r>
          </a:p>
          <a:p>
            <a:r>
              <a:rPr lang="en-US" dirty="0"/>
              <a:t>It would be great if you could……</a:t>
            </a:r>
          </a:p>
          <a:p>
            <a:pPr marL="0" indent="0">
              <a:buNone/>
            </a:pPr>
            <a:r>
              <a:rPr lang="en-US" b="1" dirty="0"/>
              <a:t>To end your business emails, you can use:</a:t>
            </a:r>
          </a:p>
          <a:p>
            <a:r>
              <a:rPr lang="en-US" dirty="0"/>
              <a:t>We look forward to our next meeting…</a:t>
            </a:r>
          </a:p>
          <a:p>
            <a:r>
              <a:rPr lang="en-US" dirty="0"/>
              <a:t>I </a:t>
            </a:r>
            <a:r>
              <a:rPr lang="en-US" b="1" dirty="0"/>
              <a:t>look forward to </a:t>
            </a:r>
            <a:r>
              <a:rPr lang="en-US" dirty="0"/>
              <a:t>your reply/hearing from you.</a:t>
            </a:r>
          </a:p>
          <a:p>
            <a:r>
              <a:rPr lang="en-US" b="1" dirty="0"/>
              <a:t>Yours sincerely, / Yours faithfully </a:t>
            </a:r>
            <a:r>
              <a:rPr lang="en-US" b="1" i="1" dirty="0"/>
              <a:t>(formal)</a:t>
            </a:r>
            <a:endParaRPr lang="en-US" b="1" dirty="0"/>
          </a:p>
          <a:p>
            <a:r>
              <a:rPr lang="en-US" dirty="0"/>
              <a:t>Lots of love / Cheers (</a:t>
            </a:r>
            <a:r>
              <a:rPr lang="en-US" i="1" dirty="0"/>
              <a:t>casual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6778B-0D1C-4CC4-8C37-117A263D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A77E-4994-48ED-9938-E273CD1A1D43}" type="datetime1">
              <a:rPr lang="en-US" smtClean="0"/>
              <a:t>4/17/2022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7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D5D2C-FB8F-4454-8A1D-FF1F0A7A5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895" y="2293731"/>
            <a:ext cx="10076155" cy="11352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Visit this link below and give your reflection on the topic discussed in the article:</a:t>
            </a:r>
          </a:p>
          <a:p>
            <a:r>
              <a:rPr lang="en-US" dirty="0">
                <a:hlinkClick r:id="rId2"/>
              </a:rPr>
              <a:t>https://www.team-raeda.com/post/busyness-and-priorities</a:t>
            </a: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00933A-D14A-48C3-A36F-424D205AD938}"/>
              </a:ext>
            </a:extLst>
          </p:cNvPr>
          <p:cNvSpPr/>
          <p:nvPr/>
        </p:nvSpPr>
        <p:spPr>
          <a:xfrm>
            <a:off x="677721" y="472710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Priorities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3347F7-3563-4D26-B042-B4802D26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4FB72-AA25-4806-B123-48ADE41CE4C2}" type="datetime1">
              <a:rPr lang="en-US" smtClean="0"/>
              <a:t>4/17/2022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740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2.xml><?xml version="1.0" encoding="utf-8"?>
<a:theme xmlns:a="http://schemas.openxmlformats.org/drawingml/2006/main" name="2_Office Theme">
  <a:themeElements>
    <a:clrScheme name="Family Tre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C53F"/>
      </a:accent1>
      <a:accent2>
        <a:srgbClr val="1C5E3E"/>
      </a:accent2>
      <a:accent3>
        <a:srgbClr val="5F3912"/>
      </a:accent3>
      <a:accent4>
        <a:srgbClr val="FE485C"/>
      </a:accent4>
      <a:accent5>
        <a:srgbClr val="EEEEEE"/>
      </a:accent5>
      <a:accent6>
        <a:srgbClr val="FED42F"/>
      </a:accent6>
      <a:hlink>
        <a:srgbClr val="0563C1"/>
      </a:hlink>
      <a:folHlink>
        <a:srgbClr val="954F72"/>
      </a:folHlink>
    </a:clrScheme>
    <a:fontScheme name="Custom 73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mily Tree_TM55579078_SL_v3_white.pptx" id="{FF0BC8F6-A9A4-434F-9E0D-7147A69D1D19}" vid="{1D35BA0B-0AEA-4D48-8248-71D8261A5950}"/>
    </a:ext>
  </a:extLst>
</a:theme>
</file>

<file path=ppt/theme/theme3.xml><?xml version="1.0" encoding="utf-8"?>
<a:theme xmlns:a="http://schemas.openxmlformats.org/drawingml/2006/main" name="3_Office Theme">
  <a:themeElements>
    <a:clrScheme name="Geometric Presentation">
      <a:dk1>
        <a:sysClr val="windowText" lastClr="000000"/>
      </a:dk1>
      <a:lt1>
        <a:sysClr val="window" lastClr="FFFFFF"/>
      </a:lt1>
      <a:dk2>
        <a:srgbClr val="44546A"/>
      </a:dk2>
      <a:lt2>
        <a:srgbClr val="ACCBF9"/>
      </a:lt2>
      <a:accent1>
        <a:srgbClr val="5C83C4"/>
      </a:accent1>
      <a:accent2>
        <a:srgbClr val="2C599D"/>
      </a:accent2>
      <a:accent3>
        <a:srgbClr val="1A3B70"/>
      </a:accent3>
      <a:accent4>
        <a:srgbClr val="FA6F1A"/>
      </a:accent4>
      <a:accent5>
        <a:srgbClr val="11224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LW_v2" id="{C590A786-F65F-42F6-9E48-12C78E3C86B3}" vid="{FEE92C9D-6350-4ECD-87A4-004D12BB2B19}"/>
    </a:ext>
  </a:extLst>
</a:theme>
</file>

<file path=ppt/theme/theme4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Summary_Win32_RS v2" id="{4A4BC7BA-E104-48CF-9F11-CBBDF04784BE}" vid="{45BAD27F-A2E8-4282-99F2-C6ED447BF4C9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8431F2-A5DE-4862-B389-24C8222A4BD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895D74D-26D7-49C9-8A36-D41CC0C55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5078F9-D130-4E79-8F07-E7E7805071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Winter presentation</Template>
  <TotalTime>95</TotalTime>
  <Words>451</Words>
  <Application>Microsoft Office PowerPoint</Application>
  <PresentationFormat>Widescreen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8" baseType="lpstr">
      <vt:lpstr>Gill Sans</vt:lpstr>
      <vt:lpstr>Arial</vt:lpstr>
      <vt:lpstr>Avenir Next LT Pro</vt:lpstr>
      <vt:lpstr>Baskerville Old Face</vt:lpstr>
      <vt:lpstr>Calibri</vt:lpstr>
      <vt:lpstr>Calibri Light</vt:lpstr>
      <vt:lpstr>Corbel</vt:lpstr>
      <vt:lpstr>Gill Sans MT</vt:lpstr>
      <vt:lpstr>Speak Pro</vt:lpstr>
      <vt:lpstr>Tenorite</vt:lpstr>
      <vt:lpstr>The Hand Black</vt:lpstr>
      <vt:lpstr>The Serif Hand Black</vt:lpstr>
      <vt:lpstr>Trebuchet MS</vt:lpstr>
      <vt:lpstr>Wingdings</vt:lpstr>
      <vt:lpstr>Wingdings 2</vt:lpstr>
      <vt:lpstr>Wingdings 3</vt:lpstr>
      <vt:lpstr>1_Office Theme</vt:lpstr>
      <vt:lpstr>2_Office Theme</vt:lpstr>
      <vt:lpstr>3_Office Theme</vt:lpstr>
      <vt:lpstr>DividendVTI</vt:lpstr>
      <vt:lpstr>Facet</vt:lpstr>
      <vt:lpstr>Speaking review 2</vt:lpstr>
      <vt:lpstr>Topic for discussion</vt:lpstr>
      <vt:lpstr>Note</vt:lpstr>
      <vt:lpstr>Mind map</vt:lpstr>
      <vt:lpstr>Presentation &amp; meeting</vt:lpstr>
      <vt:lpstr>Business correspondence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ALPINE  SKI HOUSE</dc:title>
  <dc:creator>Tessa Tran</dc:creator>
  <cp:lastModifiedBy>Tessa Tran</cp:lastModifiedBy>
  <cp:revision>35</cp:revision>
  <dcterms:created xsi:type="dcterms:W3CDTF">2022-04-16T02:42:59Z</dcterms:created>
  <dcterms:modified xsi:type="dcterms:W3CDTF">2022-04-17T04:06:38Z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