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64" r:id="rId5"/>
    <p:sldId id="313" r:id="rId6"/>
    <p:sldId id="3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SPEAKING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379A-2219-394B-EEA4-18BEE7E2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topics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D637-E0A1-EFCE-D0BA-53EA9F30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/>
              <a:t>DATES</a:t>
            </a:r>
            <a:r>
              <a:rPr lang="en-US" sz="1800" dirty="0"/>
              <a:t>: 28th Sept, 29th Sept, 30th Sept (coaching)</a:t>
            </a:r>
          </a:p>
          <a:p>
            <a:pPr marL="0" indent="0">
              <a:buNone/>
            </a:pPr>
            <a:r>
              <a:rPr lang="en-US" sz="1800" b="1" dirty="0"/>
              <a:t>VENUE</a:t>
            </a:r>
            <a:r>
              <a:rPr lang="en-US" sz="1800" dirty="0"/>
              <a:t>: Level 7, Friendship Tower, 31 Le Duan, District 1, HCMC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TOPICS:</a:t>
            </a:r>
          </a:p>
          <a:p>
            <a:r>
              <a:rPr lang="en-US" sz="1800" dirty="0"/>
              <a:t>1. Leadership &amp; People Management – 28</a:t>
            </a:r>
            <a:r>
              <a:rPr lang="en-US" sz="1800" baseline="30000" dirty="0"/>
              <a:t>th</a:t>
            </a:r>
            <a:r>
              <a:rPr lang="en-US" sz="1800" dirty="0"/>
              <a:t> Sept (Afternoon)</a:t>
            </a:r>
          </a:p>
          <a:p>
            <a:r>
              <a:rPr lang="en-US" sz="1800" dirty="0"/>
              <a:t>2. Presentation - 29</a:t>
            </a:r>
            <a:r>
              <a:rPr lang="en-US" sz="1800" baseline="30000" dirty="0"/>
              <a:t>th</a:t>
            </a:r>
            <a:r>
              <a:rPr lang="en-US" sz="1800" dirty="0"/>
              <a:t> Sept (Morning)</a:t>
            </a:r>
          </a:p>
          <a:p>
            <a:r>
              <a:rPr lang="en-US" sz="1800" dirty="0"/>
              <a:t>3. EQ &amp; Communication  - 28</a:t>
            </a:r>
            <a:r>
              <a:rPr lang="en-US" sz="1800" baseline="30000" dirty="0"/>
              <a:t>th</a:t>
            </a:r>
            <a:r>
              <a:rPr lang="en-US" sz="1800" dirty="0"/>
              <a:t> Sept (Morning)</a:t>
            </a:r>
          </a:p>
          <a:p>
            <a:r>
              <a:rPr lang="en-US" sz="1800" dirty="0"/>
              <a:t>4. EQ &amp; Relationships - 29</a:t>
            </a:r>
            <a:r>
              <a:rPr lang="en-US" sz="1800" baseline="30000" dirty="0"/>
              <a:t>th</a:t>
            </a:r>
            <a:r>
              <a:rPr lang="en-US" sz="1800" dirty="0"/>
              <a:t> Sept (Afternoon)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TICKET:</a:t>
            </a:r>
            <a:r>
              <a:rPr lang="en-US" sz="1800" dirty="0"/>
              <a:t> 8-10 pax (</a:t>
            </a:r>
            <a:r>
              <a:rPr lang="en-US" sz="1800"/>
              <a:t>VND 500,000 / pax / topic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448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379A-2219-394B-EEA4-18BEE7E2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on miscellaneous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D637-E0A1-EFCE-D0BA-53EA9F30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Pre-departure Covid test:</a:t>
            </a:r>
          </a:p>
          <a:p>
            <a:r>
              <a:rPr lang="en-US" sz="1800" dirty="0"/>
              <a:t>Proof of vaccination: </a:t>
            </a:r>
          </a:p>
          <a:p>
            <a:r>
              <a:rPr lang="en-US" sz="1800" dirty="0"/>
              <a:t>To promote tourism</a:t>
            </a:r>
          </a:p>
          <a:p>
            <a:r>
              <a:rPr lang="en-US" sz="1800" dirty="0"/>
              <a:t>Pre-pandemic (adj) vs post-pandemic </a:t>
            </a: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	 E.g.: pre-pandemic tourism </a:t>
            </a:r>
          </a:p>
          <a:p>
            <a:r>
              <a:rPr lang="en-US" sz="1800" dirty="0">
                <a:sym typeface="Wingdings" panose="05000000000000000000" pitchFamily="2" charset="2"/>
              </a:rPr>
              <a:t>Be confident about something</a:t>
            </a:r>
          </a:p>
          <a:p>
            <a:r>
              <a:rPr lang="en-US" sz="1800" dirty="0">
                <a:sym typeface="Wingdings" panose="05000000000000000000" pitchFamily="2" charset="2"/>
              </a:rPr>
              <a:t>strength &gt;&lt; weakness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9397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{AE814D18-E5CA-45F5-9D0C-03489E075F6A}tf11531919_win32</Template>
  <TotalTime>26</TotalTime>
  <Words>126</Words>
  <Application>Microsoft Office PowerPoint</Application>
  <PresentationFormat>Widescreen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Avenir Next LT Pro</vt:lpstr>
      <vt:lpstr>Avenir Next LT Pro Light</vt:lpstr>
      <vt:lpstr>Calibri</vt:lpstr>
      <vt:lpstr>Garamond</vt:lpstr>
      <vt:lpstr>SavonVTI</vt:lpstr>
      <vt:lpstr>SPEAKING 15</vt:lpstr>
      <vt:lpstr>Workshop topics </vt:lpstr>
      <vt:lpstr>Vocabulary on miscellaneous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Tessa Tran</dc:creator>
  <cp:lastModifiedBy>Tessa Tran</cp:lastModifiedBy>
  <cp:revision>21</cp:revision>
  <dcterms:created xsi:type="dcterms:W3CDTF">2022-05-22T03:23:48Z</dcterms:created>
  <dcterms:modified xsi:type="dcterms:W3CDTF">2022-05-22T04:29:57Z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